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>
        <p:scale>
          <a:sx n="125" d="100"/>
          <a:sy n="125" d="100"/>
        </p:scale>
        <p:origin x="264" y="-300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3" Type="http://schemas.openxmlformats.org/officeDocument/2006/relationships/image" Target="../media/image8.png"/><Relationship Id="rId28" Type="http://schemas.openxmlformats.org/officeDocument/2006/relationships/image" Target="../media/image12.tiff"/><Relationship Id="rId4" Type="http://schemas.openxmlformats.org/officeDocument/2006/relationships/image" Target="../media/image2.png"/><Relationship Id="rId22" Type="http://schemas.openxmlformats.org/officeDocument/2006/relationships/image" Target="../media/image7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108960" y="256032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8654976" y="1871789"/>
            <a:ext cx="1129104" cy="1057833"/>
            <a:chOff x="2674471" y="1567527"/>
            <a:chExt cx="1046639" cy="331243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247894" y="1567527"/>
              <a:ext cx="473216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1018540" y="2331720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46888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2" idx="3"/>
            <a:endCxn id="134" idx="1"/>
          </p:cNvCxnSpPr>
          <p:nvPr/>
        </p:nvCxnSpPr>
        <p:spPr>
          <a:xfrm>
            <a:off x="713232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02336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5828362" y="6985953"/>
            <a:ext cx="1944038" cy="1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80160" y="640080"/>
            <a:ext cx="9875520" cy="4937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7589520" y="5852160"/>
            <a:ext cx="3566160" cy="201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7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58521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Freeform 127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7631621" y="4019739"/>
            <a:ext cx="2186494" cy="312426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45920" y="1463040"/>
            <a:ext cx="9144000" cy="3749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463040" y="1097280"/>
            <a:ext cx="950976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715" y="4211331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Onboarding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548640" y="2096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" y="25603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0F939E15-29F9-494D-95A1-2CD7E40FC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508" y="2002808"/>
            <a:ext cx="10058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 letter queue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29">
            <a:extLst>
              <a:ext uri="{FF2B5EF4-FFF2-40B4-BE49-F238E27FC236}">
                <a16:creationId xmlns:a16="http://schemas.microsoft.com/office/drawing/2014/main" id="{B9D068BA-391C-4349-BCAF-E4A07054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1645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575" y="2568725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SNS topic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578" y="3571611"/>
            <a:ext cx="1385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SNS</a:t>
            </a:r>
          </a:p>
        </p:txBody>
      </p:sp>
      <p:pic>
        <p:nvPicPr>
          <p:cNvPr id="14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2560320"/>
            <a:ext cx="1005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a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 bwMode="auto">
          <a:xfrm>
            <a:off x="20116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009" y="3059900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NerdGraph 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2692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382" y="4729234"/>
            <a:ext cx="9144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 set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297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360" y="713125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976" y="7068299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772400" y="6345873"/>
            <a:ext cx="3200400" cy="1280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485DC9D-D01C-F240-9C71-D913819C8F6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63440" y="6515100"/>
            <a:ext cx="1164922" cy="944577"/>
          </a:xfrm>
          <a:prstGeom prst="rect">
            <a:avLst/>
          </a:prstGeom>
        </p:spPr>
      </p:pic>
      <p:sp>
        <p:nvSpPr>
          <p:cNvPr id="157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185" y="2541745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register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440" y="2560320"/>
            <a:ext cx="13716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StackSet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18629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 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5" idx="3"/>
            <a:endCxn id="142" idx="1"/>
          </p:cNvCxnSpPr>
          <p:nvPr/>
        </p:nvCxnSpPr>
        <p:spPr>
          <a:xfrm>
            <a:off x="557784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5571303" y="3430792"/>
            <a:ext cx="1073402" cy="1057833"/>
            <a:chOff x="2674471" y="1567527"/>
            <a:chExt cx="1046639" cy="331243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247894" y="1567527"/>
              <a:ext cx="473216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McCoy</cp:lastModifiedBy>
  <cp:revision>20</cp:revision>
  <dcterms:modified xsi:type="dcterms:W3CDTF">2021-05-08T01:20:40Z</dcterms:modified>
</cp:coreProperties>
</file>