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9144000" cx="1463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460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98720" y="2048844"/>
            <a:ext cx="13632960" cy="60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98720" y="1966444"/>
            <a:ext cx="13632960" cy="34906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98720" y="5603956"/>
            <a:ext cx="13632960" cy="23125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498733" y="1323689"/>
            <a:ext cx="13632960" cy="36490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498720" y="5038444"/>
            <a:ext cx="13632960" cy="14090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98720" y="3823734"/>
            <a:ext cx="13632960" cy="14965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98720" y="2048844"/>
            <a:ext cx="6399840" cy="60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7731840" y="2048844"/>
            <a:ext cx="6399840" cy="60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98720" y="987733"/>
            <a:ext cx="4492800" cy="13434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98720" y="2470400"/>
            <a:ext cx="4492800" cy="56522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784400" y="800267"/>
            <a:ext cx="10188480" cy="72725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315200" y="-222"/>
            <a:ext cx="73152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0"/>
              <a:buFont typeface="Arial"/>
              <a:buNone/>
            </a:pPr>
            <a:r>
              <a:t/>
            </a:r>
            <a:endParaRPr b="0" i="0" sz="233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24800" y="2192311"/>
            <a:ext cx="6472320" cy="26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24800" y="4983245"/>
            <a:ext cx="6472320" cy="2195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7903200" y="1287244"/>
            <a:ext cx="6139200" cy="656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98720" y="7521022"/>
            <a:ext cx="9598080" cy="1075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98720" y="2048844"/>
            <a:ext cx="13632960" cy="60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2.png"/><Relationship Id="rId11" Type="http://schemas.openxmlformats.org/officeDocument/2006/relationships/image" Target="../media/image16.png"/><Relationship Id="rId10" Type="http://schemas.openxmlformats.org/officeDocument/2006/relationships/image" Target="../media/image6.png"/><Relationship Id="rId13" Type="http://schemas.openxmlformats.org/officeDocument/2006/relationships/image" Target="../media/image19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1.png"/><Relationship Id="rId15" Type="http://schemas.openxmlformats.org/officeDocument/2006/relationships/image" Target="../media/image5.png"/><Relationship Id="rId14" Type="http://schemas.openxmlformats.org/officeDocument/2006/relationships/image" Target="../media/image11.png"/><Relationship Id="rId17" Type="http://schemas.openxmlformats.org/officeDocument/2006/relationships/image" Target="../media/image22.png"/><Relationship Id="rId16" Type="http://schemas.openxmlformats.org/officeDocument/2006/relationships/image" Target="../media/image20.png"/><Relationship Id="rId5" Type="http://schemas.openxmlformats.org/officeDocument/2006/relationships/image" Target="../media/image15.png"/><Relationship Id="rId19" Type="http://schemas.openxmlformats.org/officeDocument/2006/relationships/image" Target="../media/image18.png"/><Relationship Id="rId6" Type="http://schemas.openxmlformats.org/officeDocument/2006/relationships/image" Target="../media/image17.png"/><Relationship Id="rId18" Type="http://schemas.openxmlformats.org/officeDocument/2006/relationships/image" Target="../media/image10.png"/><Relationship Id="rId7" Type="http://schemas.openxmlformats.org/officeDocument/2006/relationships/image" Target="../media/image21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463050" y="170200"/>
            <a:ext cx="9634200" cy="8852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2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547225" y="5217400"/>
            <a:ext cx="9411000" cy="3683100"/>
          </a:xfrm>
          <a:prstGeom prst="rect">
            <a:avLst/>
          </a:prstGeom>
          <a:noFill/>
          <a:ln cap="flat" cmpd="sng" w="12700">
            <a:solidFill>
              <a:srgbClr val="5A6B8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A6B86"/>
                </a:solidFill>
                <a:latin typeface="Arial"/>
                <a:ea typeface="Arial"/>
                <a:cs typeface="Arial"/>
                <a:sym typeface="Arial"/>
              </a:rPr>
              <a:t>New AWS account</a:t>
            </a:r>
            <a:endParaRPr b="0" i="0" sz="1400" u="none" cap="none" strike="noStrike">
              <a:solidFill>
                <a:srgbClr val="5A6B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329825" y="5557375"/>
            <a:ext cx="8538300" cy="1226400"/>
          </a:xfrm>
          <a:prstGeom prst="rect">
            <a:avLst/>
          </a:prstGeom>
          <a:noFill/>
          <a:ln cap="flat" cmpd="sng" w="15875">
            <a:solidFill>
              <a:srgbClr val="7D89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5A6B86"/>
                </a:solidFill>
              </a:rPr>
              <a:t>                                                               Metrics Streaming</a:t>
            </a:r>
            <a:endParaRPr>
              <a:solidFill>
                <a:srgbClr val="5A6B8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609525" y="6855600"/>
            <a:ext cx="9258600" cy="1929900"/>
          </a:xfrm>
          <a:prstGeom prst="rect">
            <a:avLst/>
          </a:prstGeom>
          <a:noFill/>
          <a:ln cap="flat" cmpd="sng" w="15875">
            <a:solidFill>
              <a:srgbClr val="7D89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5A6B86"/>
                </a:solidFill>
              </a:rPr>
              <a:t>EC2 </a:t>
            </a:r>
            <a:r>
              <a:rPr lang="en-US">
                <a:solidFill>
                  <a:srgbClr val="5A6B86"/>
                </a:solidFill>
              </a:rPr>
              <a:t>Infrastructure Monitoring Agent Installation</a:t>
            </a:r>
            <a:endParaRPr>
              <a:solidFill>
                <a:srgbClr val="5A6B8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547200" y="611150"/>
            <a:ext cx="9411000" cy="4536000"/>
          </a:xfrm>
          <a:prstGeom prst="rect">
            <a:avLst/>
          </a:prstGeom>
          <a:noFill/>
          <a:ln cap="flat" cmpd="sng" w="12700">
            <a:solidFill>
              <a:srgbClr val="5A6B8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A6B86"/>
                </a:solidFill>
                <a:latin typeface="Arial"/>
                <a:ea typeface="Arial"/>
                <a:cs typeface="Arial"/>
                <a:sym typeface="Arial"/>
              </a:rPr>
              <a:t>AWS Control Tower management account</a:t>
            </a:r>
            <a:endParaRPr b="0" i="0" sz="1400" u="none" cap="none" strike="noStrike">
              <a:solidFill>
                <a:srgbClr val="5A6B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1645925" y="1057700"/>
            <a:ext cx="9144000" cy="4035900"/>
          </a:xfrm>
          <a:prstGeom prst="rect">
            <a:avLst/>
          </a:prstGeom>
          <a:noFill/>
          <a:ln cap="flat" cmpd="sng" w="12700">
            <a:solidFill>
              <a:srgbClr val="5B9C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4572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B9CD5"/>
                </a:solidFill>
              </a:rPr>
              <a:t>AWS Control Tower home </a:t>
            </a:r>
            <a:r>
              <a:rPr b="0" i="0" lang="en-US" sz="1400" u="none" cap="none" strike="noStrike">
                <a:solidFill>
                  <a:srgbClr val="5B9CD5"/>
                </a:solidFill>
                <a:latin typeface="Arial"/>
                <a:ea typeface="Arial"/>
                <a:cs typeface="Arial"/>
                <a:sym typeface="Arial"/>
              </a:rPr>
              <a:t>Region</a:t>
            </a:r>
            <a:endParaRPr b="0" i="0" sz="1400" u="none" cap="none" strike="noStrike">
              <a:solidFill>
                <a:srgbClr val="5B9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108960" y="2560320"/>
            <a:ext cx="137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EventBridge rule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13"/>
          <p:cNvGrpSpPr/>
          <p:nvPr/>
        </p:nvGrpSpPr>
        <p:grpSpPr>
          <a:xfrm>
            <a:off x="8655002" y="1873457"/>
            <a:ext cx="1129114" cy="1056116"/>
            <a:chOff x="2674471" y="1568062"/>
            <a:chExt cx="1046639" cy="330708"/>
          </a:xfrm>
        </p:grpSpPr>
        <p:sp>
          <p:nvSpPr>
            <p:cNvPr id="62" name="Google Shape;62;p13"/>
            <p:cNvSpPr/>
            <p:nvPr/>
          </p:nvSpPr>
          <p:spPr>
            <a:xfrm rot="10800000">
              <a:off x="3248162" y="1568062"/>
              <a:ext cx="472948" cy="330708"/>
            </a:xfrm>
            <a:custGeom>
              <a:rect b="b" l="l" r="r" t="t"/>
              <a:pathLst>
                <a:path extrusionOk="0" h="1574800" w="6223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cap="flat" cmpd="sng" w="12700">
              <a:solidFill>
                <a:srgbClr val="545B64"/>
              </a:solidFill>
              <a:prstDash val="solid"/>
              <a:round/>
              <a:headEnd len="med" w="med" type="stealth"/>
              <a:tailEnd len="med" w="med" type="stealth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" name="Google Shape;63;p13"/>
            <p:cNvCxnSpPr/>
            <p:nvPr/>
          </p:nvCxnSpPr>
          <p:spPr>
            <a:xfrm>
              <a:off x="2674471" y="1710853"/>
              <a:ext cx="573300" cy="0"/>
            </a:xfrm>
            <a:prstGeom prst="straightConnector1">
              <a:avLst/>
            </a:prstGeom>
            <a:noFill/>
            <a:ln cap="flat" cmpd="sng" w="12700">
              <a:solidFill>
                <a:srgbClr val="545B6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64" name="Google Shape;64;p13"/>
          <p:cNvCxnSpPr>
            <a:stCxn id="65" idx="3"/>
            <a:endCxn id="66" idx="1"/>
          </p:cNvCxnSpPr>
          <p:nvPr/>
        </p:nvCxnSpPr>
        <p:spPr>
          <a:xfrm>
            <a:off x="1018540" y="2331720"/>
            <a:ext cx="993000" cy="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7" name="Google Shape;67;p13"/>
          <p:cNvCxnSpPr>
            <a:stCxn id="66" idx="3"/>
            <a:endCxn id="68" idx="1"/>
          </p:cNvCxnSpPr>
          <p:nvPr/>
        </p:nvCxnSpPr>
        <p:spPr>
          <a:xfrm>
            <a:off x="2468880" y="2331720"/>
            <a:ext cx="1097400" cy="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9" name="Google Shape;69;p13"/>
          <p:cNvCxnSpPr>
            <a:stCxn id="70" idx="3"/>
            <a:endCxn id="71" idx="1"/>
          </p:cNvCxnSpPr>
          <p:nvPr/>
        </p:nvCxnSpPr>
        <p:spPr>
          <a:xfrm>
            <a:off x="7132320" y="2331720"/>
            <a:ext cx="1097400" cy="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2" name="Google Shape;72;p13"/>
          <p:cNvCxnSpPr>
            <a:stCxn id="68" idx="3"/>
            <a:endCxn id="73" idx="1"/>
          </p:cNvCxnSpPr>
          <p:nvPr/>
        </p:nvCxnSpPr>
        <p:spPr>
          <a:xfrm>
            <a:off x="4023360" y="2331720"/>
            <a:ext cx="1097400" cy="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3060" y="170205"/>
            <a:ext cx="3302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5920" y="1057690"/>
            <a:ext cx="330200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2443040" y="4113119"/>
            <a:ext cx="136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Onboarding function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5440" y="37319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29600" y="210312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20640" y="210312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66160" y="210312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8640" y="2096770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/>
        </p:nvSpPr>
        <p:spPr>
          <a:xfrm>
            <a:off x="248920" y="2560320"/>
            <a:ext cx="109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Administrator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9518508" y="2002808"/>
            <a:ext cx="100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Dead letter queue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784080" y="164592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6266575" y="2568725"/>
            <a:ext cx="109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SNS topic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675120" y="210312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 txBox="1"/>
          <p:nvPr/>
        </p:nvSpPr>
        <p:spPr>
          <a:xfrm>
            <a:off x="4101750" y="3731928"/>
            <a:ext cx="138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 SNS</a:t>
            </a:r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80545" y="33376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1737360" y="2560320"/>
            <a:ext cx="100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account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11680" y="210312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9358009" y="3059900"/>
            <a:ext cx="134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NerdGraph API key secret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784080" y="2692704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4663451" y="4594925"/>
            <a:ext cx="172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Relic stack set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120658" y="418865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497977" y="6292575"/>
            <a:ext cx="88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Relic stack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724400" y="585132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2404188" y="6220450"/>
            <a:ext cx="1915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Cross Account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IAM </a:t>
            </a:r>
            <a:r>
              <a:rPr lang="en-US" sz="1200">
                <a:solidFill>
                  <a:schemeClr val="dk1"/>
                </a:solidFill>
              </a:rPr>
              <a:t>R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001510" y="585132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2116475" y="6637124"/>
            <a:ext cx="1994400" cy="16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7815185" y="2541745"/>
            <a:ext cx="136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Relic register function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663440" y="2560320"/>
            <a:ext cx="1371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Relic StackSet function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2468880" y="1862920"/>
            <a:ext cx="109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cycle event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3"/>
          <p:cNvCxnSpPr>
            <a:stCxn id="73" idx="3"/>
            <a:endCxn id="70" idx="1"/>
          </p:cNvCxnSpPr>
          <p:nvPr/>
        </p:nvCxnSpPr>
        <p:spPr>
          <a:xfrm>
            <a:off x="5577840" y="2331720"/>
            <a:ext cx="1097400" cy="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98" name="Google Shape;98;p13"/>
          <p:cNvGrpSpPr/>
          <p:nvPr/>
        </p:nvGrpSpPr>
        <p:grpSpPr>
          <a:xfrm>
            <a:off x="3376149" y="3581408"/>
            <a:ext cx="1721147" cy="681077"/>
            <a:chOff x="2674471" y="1568063"/>
            <a:chExt cx="1690382" cy="330700"/>
          </a:xfrm>
        </p:grpSpPr>
        <p:sp>
          <p:nvSpPr>
            <p:cNvPr id="99" name="Google Shape;99;p13"/>
            <p:cNvSpPr/>
            <p:nvPr/>
          </p:nvSpPr>
          <p:spPr>
            <a:xfrm>
              <a:off x="3248153" y="1568063"/>
              <a:ext cx="1116700" cy="330700"/>
            </a:xfrm>
            <a:custGeom>
              <a:rect b="b" l="l" r="r" t="t"/>
              <a:pathLst>
                <a:path extrusionOk="0" h="13228" w="44668">
                  <a:moveTo>
                    <a:pt x="44668" y="13062"/>
                  </a:moveTo>
                  <a:lnTo>
                    <a:pt x="0" y="13228"/>
                  </a:lnTo>
                  <a:lnTo>
                    <a:pt x="0" y="0"/>
                  </a:lnTo>
                  <a:lnTo>
                    <a:pt x="4247" y="0"/>
                  </a:lnTo>
                  <a:lnTo>
                    <a:pt x="18919" y="0"/>
                  </a:lnTo>
                </a:path>
              </a:pathLst>
            </a:custGeom>
            <a:noFill/>
            <a:ln cap="flat" cmpd="sng" w="12700">
              <a:solidFill>
                <a:srgbClr val="545B64"/>
              </a:solidFill>
              <a:prstDash val="solid"/>
              <a:round/>
              <a:headEnd len="med" w="med" type="stealth"/>
              <a:tailEnd len="med" w="med" type="stealth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" name="Google Shape;100;p13"/>
            <p:cNvCxnSpPr/>
            <p:nvPr/>
          </p:nvCxnSpPr>
          <p:spPr>
            <a:xfrm>
              <a:off x="2674471" y="1710853"/>
              <a:ext cx="573300" cy="0"/>
            </a:xfrm>
            <a:prstGeom prst="straightConnector1">
              <a:avLst/>
            </a:prstGeom>
            <a:noFill/>
            <a:ln cap="flat" cmpd="sng" w="12700">
              <a:solidFill>
                <a:srgbClr val="545B6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01" name="Google Shape;101;p13"/>
          <p:cNvCxnSpPr>
            <a:stCxn id="95" idx="2"/>
            <a:endCxn id="88" idx="0"/>
          </p:cNvCxnSpPr>
          <p:nvPr/>
        </p:nvCxnSpPr>
        <p:spPr>
          <a:xfrm>
            <a:off x="5349240" y="3109020"/>
            <a:ext cx="0" cy="107970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02" name="Google Shape;102;p1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92445" y="585133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185100" y="5844975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120650" y="807468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376150" y="7668907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077388" y="721712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/>
        </p:nvSpPr>
        <p:spPr>
          <a:xfrm>
            <a:off x="4401675" y="6329313"/>
            <a:ext cx="2121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Cloudwatch Metrics Stream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7150938" y="6329313"/>
            <a:ext cx="2614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Firehose Metrics Delivery Stream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13"/>
          <p:cNvCxnSpPr>
            <a:stCxn id="92" idx="3"/>
            <a:endCxn id="102" idx="1"/>
          </p:cNvCxnSpPr>
          <p:nvPr/>
        </p:nvCxnSpPr>
        <p:spPr>
          <a:xfrm>
            <a:off x="3458710" y="6079920"/>
            <a:ext cx="1633800" cy="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0" name="Google Shape;110;p13"/>
          <p:cNvCxnSpPr>
            <a:stCxn id="90" idx="3"/>
            <a:endCxn id="92" idx="1"/>
          </p:cNvCxnSpPr>
          <p:nvPr/>
        </p:nvCxnSpPr>
        <p:spPr>
          <a:xfrm>
            <a:off x="2181600" y="6079920"/>
            <a:ext cx="819900" cy="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1" name="Google Shape;111;p13"/>
          <p:cNvSpPr txBox="1"/>
          <p:nvPr/>
        </p:nvSpPr>
        <p:spPr>
          <a:xfrm>
            <a:off x="1513925" y="8114725"/>
            <a:ext cx="131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State Manager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Association </a:t>
            </a:r>
            <a:endParaRPr sz="1200"/>
          </a:p>
        </p:txBody>
      </p:sp>
      <p:sp>
        <p:nvSpPr>
          <p:cNvPr id="112" name="Google Shape;112;p13"/>
          <p:cNvSpPr/>
          <p:nvPr/>
        </p:nvSpPr>
        <p:spPr>
          <a:xfrm rot="5400000">
            <a:off x="4878927" y="3232349"/>
            <a:ext cx="432054" cy="225806"/>
          </a:xfrm>
          <a:custGeom>
            <a:rect b="b" l="l" r="r" t="t"/>
            <a:pathLst>
              <a:path extrusionOk="0" h="711200" w="13716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545B64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2647750" y="8121675"/>
            <a:ext cx="209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SSM </a:t>
            </a:r>
            <a:r>
              <a:rPr lang="en-US" sz="1200"/>
              <a:t>Automation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Document </a:t>
            </a:r>
            <a:endParaRPr sz="1200"/>
          </a:p>
        </p:txBody>
      </p:sp>
      <p:sp>
        <p:nvSpPr>
          <p:cNvPr id="114" name="Google Shape;114;p13"/>
          <p:cNvSpPr txBox="1"/>
          <p:nvPr/>
        </p:nvSpPr>
        <p:spPr>
          <a:xfrm>
            <a:off x="5138950" y="7575538"/>
            <a:ext cx="12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ec2 instances</a:t>
            </a:r>
            <a:endParaRPr sz="1200"/>
          </a:p>
        </p:txBody>
      </p:sp>
      <p:pic>
        <p:nvPicPr>
          <p:cNvPr id="115" name="Google Shape;115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67580" y="8254333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3"/>
          <p:cNvSpPr txBox="1"/>
          <p:nvPr/>
        </p:nvSpPr>
        <p:spPr>
          <a:xfrm>
            <a:off x="7704088" y="8547175"/>
            <a:ext cx="1431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Dead letter</a:t>
            </a:r>
            <a:r>
              <a:rPr lang="en-US" sz="1200">
                <a:solidFill>
                  <a:schemeClr val="dk1"/>
                </a:solidFill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4746550" y="8474725"/>
            <a:ext cx="146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Event Bridge Rule</a:t>
            </a:r>
            <a:endParaRPr sz="1200"/>
          </a:p>
        </p:txBody>
      </p:sp>
      <p:sp>
        <p:nvSpPr>
          <p:cNvPr id="118" name="Google Shape;118;p13"/>
          <p:cNvSpPr txBox="1"/>
          <p:nvPr/>
        </p:nvSpPr>
        <p:spPr>
          <a:xfrm>
            <a:off x="8605182" y="7124025"/>
            <a:ext cx="81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Metrics</a:t>
            </a:r>
            <a:endParaRPr sz="1200"/>
          </a:p>
        </p:txBody>
      </p:sp>
      <p:sp>
        <p:nvSpPr>
          <p:cNvPr id="119" name="Google Shape;119;p13"/>
          <p:cNvSpPr txBox="1"/>
          <p:nvPr/>
        </p:nvSpPr>
        <p:spPr>
          <a:xfrm>
            <a:off x="8305350" y="7712838"/>
            <a:ext cx="146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Installation Logs</a:t>
            </a:r>
            <a:endParaRPr sz="1200"/>
          </a:p>
        </p:txBody>
      </p:sp>
      <p:sp>
        <p:nvSpPr>
          <p:cNvPr id="120" name="Google Shape;120;p13"/>
          <p:cNvSpPr txBox="1"/>
          <p:nvPr/>
        </p:nvSpPr>
        <p:spPr>
          <a:xfrm>
            <a:off x="11327763" y="5710625"/>
            <a:ext cx="7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Metrics</a:t>
            </a:r>
            <a:endParaRPr sz="1200"/>
          </a:p>
        </p:txBody>
      </p:sp>
      <p:sp>
        <p:nvSpPr>
          <p:cNvPr id="121" name="Google Shape;121;p13"/>
          <p:cNvSpPr/>
          <p:nvPr/>
        </p:nvSpPr>
        <p:spPr>
          <a:xfrm rot="-5400000">
            <a:off x="2835498" y="3654639"/>
            <a:ext cx="1340739" cy="3072384"/>
          </a:xfrm>
          <a:custGeom>
            <a:rect b="b" l="l" r="r" t="t"/>
            <a:pathLst>
              <a:path extrusionOk="0" h="711200" w="13716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545B64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13"/>
          <p:cNvCxnSpPr>
            <a:stCxn id="102" idx="3"/>
            <a:endCxn id="103" idx="1"/>
          </p:cNvCxnSpPr>
          <p:nvPr/>
        </p:nvCxnSpPr>
        <p:spPr>
          <a:xfrm>
            <a:off x="5549645" y="6079930"/>
            <a:ext cx="2635500" cy="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23" name="Google Shape;123;p1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710830" y="7668898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13"/>
          <p:cNvCxnSpPr>
            <a:stCxn id="89" idx="2"/>
            <a:endCxn id="123" idx="0"/>
          </p:cNvCxnSpPr>
          <p:nvPr/>
        </p:nvCxnSpPr>
        <p:spPr>
          <a:xfrm>
            <a:off x="1939427" y="6754275"/>
            <a:ext cx="0" cy="91470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5" name="Google Shape;125;p13"/>
          <p:cNvCxnSpPr>
            <a:stCxn id="123" idx="3"/>
            <a:endCxn id="105" idx="1"/>
          </p:cNvCxnSpPr>
          <p:nvPr/>
        </p:nvCxnSpPr>
        <p:spPr>
          <a:xfrm>
            <a:off x="2168030" y="7897498"/>
            <a:ext cx="1208100" cy="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26" name="Google Shape;126;p13"/>
          <p:cNvGrpSpPr/>
          <p:nvPr/>
        </p:nvGrpSpPr>
        <p:grpSpPr>
          <a:xfrm>
            <a:off x="3833248" y="7521001"/>
            <a:ext cx="1245549" cy="809209"/>
            <a:chOff x="2339931" y="1568063"/>
            <a:chExt cx="1153180" cy="330708"/>
          </a:xfrm>
        </p:grpSpPr>
        <p:sp>
          <p:nvSpPr>
            <p:cNvPr id="127" name="Google Shape;127;p13"/>
            <p:cNvSpPr/>
            <p:nvPr/>
          </p:nvSpPr>
          <p:spPr>
            <a:xfrm rot="10800000">
              <a:off x="3003049" y="1568063"/>
              <a:ext cx="490061" cy="330708"/>
            </a:xfrm>
            <a:custGeom>
              <a:rect b="b" l="l" r="r" t="t"/>
              <a:pathLst>
                <a:path extrusionOk="0" h="1574800" w="6223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cap="flat" cmpd="sng" w="12700">
              <a:solidFill>
                <a:srgbClr val="545B64"/>
              </a:solidFill>
              <a:prstDash val="solid"/>
              <a:round/>
              <a:headEnd len="med" w="med" type="stealth"/>
              <a:tailEnd len="med" w="med" type="stealth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" name="Google Shape;128;p13"/>
            <p:cNvCxnSpPr/>
            <p:nvPr/>
          </p:nvCxnSpPr>
          <p:spPr>
            <a:xfrm>
              <a:off x="2339931" y="1709051"/>
              <a:ext cx="654300" cy="1200"/>
            </a:xfrm>
            <a:prstGeom prst="straightConnector1">
              <a:avLst/>
            </a:prstGeom>
            <a:noFill/>
            <a:ln cap="flat" cmpd="sng" w="12700">
              <a:solidFill>
                <a:srgbClr val="545B6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9" name="Google Shape;129;p13"/>
          <p:cNvSpPr/>
          <p:nvPr/>
        </p:nvSpPr>
        <p:spPr>
          <a:xfrm flipH="1" rot="5400000">
            <a:off x="10603490" y="4156906"/>
            <a:ext cx="541782" cy="4348988"/>
          </a:xfrm>
          <a:custGeom>
            <a:rect b="b" l="l" r="r" t="t"/>
            <a:pathLst>
              <a:path extrusionOk="0" h="711200" w="13716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545B64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13"/>
          <p:cNvCxnSpPr>
            <a:stCxn id="106" idx="3"/>
            <a:endCxn id="93" idx="1"/>
          </p:cNvCxnSpPr>
          <p:nvPr/>
        </p:nvCxnSpPr>
        <p:spPr>
          <a:xfrm>
            <a:off x="5534588" y="7445720"/>
            <a:ext cx="6582000" cy="0"/>
          </a:xfrm>
          <a:prstGeom prst="straightConnector1">
            <a:avLst/>
          </a:prstGeom>
          <a:noFill/>
          <a:ln cap="flat" cmpd="sng" w="12700">
            <a:solidFill>
              <a:srgbClr val="545B64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31" name="Google Shape;131;p13"/>
          <p:cNvGrpSpPr/>
          <p:nvPr/>
        </p:nvGrpSpPr>
        <p:grpSpPr>
          <a:xfrm>
            <a:off x="5619700" y="8011125"/>
            <a:ext cx="6689998" cy="486523"/>
            <a:chOff x="2674471" y="1553771"/>
            <a:chExt cx="6570416" cy="269050"/>
          </a:xfrm>
        </p:grpSpPr>
        <p:sp>
          <p:nvSpPr>
            <p:cNvPr id="132" name="Google Shape;132;p13"/>
            <p:cNvSpPr/>
            <p:nvPr/>
          </p:nvSpPr>
          <p:spPr>
            <a:xfrm>
              <a:off x="3247762" y="1553771"/>
              <a:ext cx="5997125" cy="269050"/>
            </a:xfrm>
            <a:custGeom>
              <a:rect b="b" l="l" r="r" t="t"/>
              <a:pathLst>
                <a:path extrusionOk="0" h="10762" w="239885">
                  <a:moveTo>
                    <a:pt x="81577" y="10354"/>
                  </a:moveTo>
                  <a:lnTo>
                    <a:pt x="0" y="10762"/>
                  </a:lnTo>
                  <a:lnTo>
                    <a:pt x="0" y="445"/>
                  </a:lnTo>
                  <a:lnTo>
                    <a:pt x="4248" y="445"/>
                  </a:lnTo>
                  <a:lnTo>
                    <a:pt x="239885" y="0"/>
                  </a:lnTo>
                </a:path>
              </a:pathLst>
            </a:custGeom>
            <a:noFill/>
            <a:ln cap="flat" cmpd="sng" w="12700">
              <a:solidFill>
                <a:srgbClr val="545B64"/>
              </a:solidFill>
              <a:prstDash val="solid"/>
              <a:round/>
              <a:headEnd len="med" w="med" type="stealth"/>
              <a:tailEnd len="med" w="med" type="stealth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3" name="Google Shape;133;p13"/>
            <p:cNvCxnSpPr/>
            <p:nvPr/>
          </p:nvCxnSpPr>
          <p:spPr>
            <a:xfrm>
              <a:off x="2674471" y="1710853"/>
              <a:ext cx="573300" cy="0"/>
            </a:xfrm>
            <a:prstGeom prst="straightConnector1">
              <a:avLst/>
            </a:prstGeom>
            <a:noFill/>
            <a:ln cap="flat" cmpd="sng" w="12700">
              <a:solidFill>
                <a:srgbClr val="545B6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