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28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331911" y="1142783"/>
            <a:ext cx="6223919" cy="390232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0244104" y="548230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913865" y="518209"/>
            <a:ext cx="8605520" cy="48238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754755" y="848410"/>
            <a:ext cx="2181978" cy="43988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65" y="51821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114278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104" y="548071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4929487" y="848409"/>
            <a:ext cx="2181978" cy="43988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</p:spTree>
    <p:extLst>
      <p:ext uri="{BB962C8B-B14F-4D97-AF65-F5344CB8AC3E}">
        <p14:creationId xmlns:p14="http://schemas.microsoft.com/office/powerpoint/2010/main" val="204091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87458" y="3679739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2081130" y="765242"/>
            <a:ext cx="8689539" cy="4686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2154155" y="1638367"/>
            <a:ext cx="6539768" cy="337502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29" y="76524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154" y="163836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939" y="367973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546" y="20182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8618" y="281318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1048" y="4342144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767" y="39056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154" y="6023632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79" y="55847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" name="Group 88"/>
          <p:cNvGrpSpPr/>
          <p:nvPr/>
        </p:nvGrpSpPr>
        <p:grpSpPr>
          <a:xfrm>
            <a:off x="2578374" y="1255780"/>
            <a:ext cx="5691330" cy="3867150"/>
            <a:chOff x="2530286" y="1255780"/>
            <a:chExt cx="5691330" cy="3867150"/>
          </a:xfrm>
        </p:grpSpPr>
        <p:grpSp>
          <p:nvGrpSpPr>
            <p:cNvPr id="73" name="Group 72"/>
            <p:cNvGrpSpPr/>
            <p:nvPr/>
          </p:nvGrpSpPr>
          <p:grpSpPr>
            <a:xfrm>
              <a:off x="6126116" y="1255780"/>
              <a:ext cx="2095500" cy="3867150"/>
              <a:chOff x="6559254" y="1255780"/>
              <a:chExt cx="2095500" cy="386715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356EB0E-773F-E048-9282-D7A38A3BC486}"/>
                  </a:ext>
                </a:extLst>
              </p:cNvPr>
              <p:cNvSpPr/>
              <p:nvPr/>
            </p:nvSpPr>
            <p:spPr bwMode="auto">
              <a:xfrm>
                <a:off x="6559254" y="1255780"/>
                <a:ext cx="2095500" cy="3867150"/>
              </a:xfrm>
              <a:prstGeom prst="rect">
                <a:avLst/>
              </a:prstGeom>
              <a:noFill/>
              <a:ln w="12700">
                <a:solidFill>
                  <a:srgbClr val="5B9CD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Availability Zone 2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6704149" y="2018250"/>
                <a:ext cx="1805711" cy="2812041"/>
                <a:chOff x="6725159" y="2018250"/>
                <a:chExt cx="1805711" cy="28120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5AD8509-7566-E946-9E5A-5557E62A6A29}"/>
                    </a:ext>
                  </a:extLst>
                </p:cNvPr>
                <p:cNvSpPr/>
                <p:nvPr/>
              </p:nvSpPr>
              <p:spPr>
                <a:xfrm>
                  <a:off x="6754990" y="3329995"/>
                  <a:ext cx="1765300" cy="1500296"/>
                </a:xfrm>
                <a:prstGeom prst="rect">
                  <a:avLst/>
                </a:prstGeom>
                <a:solidFill>
                  <a:srgbClr val="007CBC">
                    <a:alpha val="9804"/>
                  </a:srgbClr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38328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rgbClr val="5B9C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Private subnet</a:t>
                  </a:r>
                </a:p>
              </p:txBody>
            </p:sp>
            <p:pic>
              <p:nvPicPr>
                <p:cNvPr id="32" name="Graphic 17">
                  <a:extLst>
                    <a:ext uri="{FF2B5EF4-FFF2-40B4-BE49-F238E27FC236}">
                      <a16:creationId xmlns:a16="http://schemas.microsoft.com/office/drawing/2014/main" id="{8560CB5F-EA6E-8949-B816-4A4E6FE52E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93064" y="3797715"/>
                  <a:ext cx="469900" cy="4699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" name="TextBox 18">
                  <a:extLst>
                    <a:ext uri="{FF2B5EF4-FFF2-40B4-BE49-F238E27FC236}">
                      <a16:creationId xmlns:a16="http://schemas.microsoft.com/office/drawing/2014/main" id="{2E075880-4C60-1845-A45C-A49F05E20D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25159" y="4257651"/>
                  <a:ext cx="1805711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 smtClean="0">
                      <a:solidFill>
                        <a:srgbClr val="232F3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Darktrace vSensor</a:t>
                  </a:r>
                  <a:endParaRPr lang="en-US" altLang="en-US" sz="1200" dirty="0">
                    <a:solidFill>
                      <a:srgbClr val="232F3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4" name="Graphic 35">
                  <a:extLst>
                    <a:ext uri="{FF2B5EF4-FFF2-40B4-BE49-F238E27FC236}">
                      <a16:creationId xmlns:a16="http://schemas.microsoft.com/office/drawing/2014/main" id="{6FC3D56A-1081-9B43-9B9C-251CDE8593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54990" y="3328408"/>
                  <a:ext cx="274637" cy="274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1844CBB-737E-C049-891C-1F2168761D96}"/>
                    </a:ext>
                  </a:extLst>
                </p:cNvPr>
                <p:cNvSpPr/>
                <p:nvPr/>
              </p:nvSpPr>
              <p:spPr>
                <a:xfrm>
                  <a:off x="6734784" y="2026264"/>
                  <a:ext cx="1765300" cy="1143000"/>
                </a:xfrm>
                <a:prstGeom prst="rect">
                  <a:avLst/>
                </a:prstGeom>
                <a:solidFill>
                  <a:srgbClr val="1D8900">
                    <a:alpha val="9804"/>
                  </a:srgbClr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38328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rgbClr val="1E89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Public subnet</a:t>
                  </a:r>
                </a:p>
              </p:txBody>
            </p:sp>
            <p:pic>
              <p:nvPicPr>
                <p:cNvPr id="55" name="Graphic 34">
                  <a:extLst>
                    <a:ext uri="{FF2B5EF4-FFF2-40B4-BE49-F238E27FC236}">
                      <a16:creationId xmlns:a16="http://schemas.microsoft.com/office/drawing/2014/main" id="{41905C5A-FAE4-854F-8D41-4C3BCF9EA0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34784" y="2018250"/>
                  <a:ext cx="274638" cy="274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2" name="Graphic 17">
                  <a:extLst>
                    <a:ext uri="{FF2B5EF4-FFF2-40B4-BE49-F238E27FC236}">
                      <a16:creationId xmlns:a16="http://schemas.microsoft.com/office/drawing/2014/main" id="{8560CB5F-EA6E-8949-B816-4A4E6FE52E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93064" y="2358090"/>
                  <a:ext cx="469900" cy="4699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3" name="TextBox 18">
                  <a:extLst>
                    <a:ext uri="{FF2B5EF4-FFF2-40B4-BE49-F238E27FC236}">
                      <a16:creationId xmlns:a16="http://schemas.microsoft.com/office/drawing/2014/main" id="{2E075880-4C60-1845-A45C-A49F05E20D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9349" y="2803363"/>
                  <a:ext cx="1477330" cy="2868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 smtClean="0">
                      <a:solidFill>
                        <a:srgbClr val="232F3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Linux bastion host</a:t>
                  </a:r>
                  <a:endParaRPr lang="en-US" altLang="en-US" sz="1200" dirty="0">
                    <a:solidFill>
                      <a:srgbClr val="232F3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>
              <a:off x="2530286" y="1255780"/>
              <a:ext cx="2095500" cy="3867150"/>
              <a:chOff x="6559254" y="1255780"/>
              <a:chExt cx="2095500" cy="386715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356EB0E-773F-E048-9282-D7A38A3BC486}"/>
                  </a:ext>
                </a:extLst>
              </p:cNvPr>
              <p:cNvSpPr/>
              <p:nvPr/>
            </p:nvSpPr>
            <p:spPr bwMode="auto">
              <a:xfrm>
                <a:off x="6559254" y="1255780"/>
                <a:ext cx="2095500" cy="3867150"/>
              </a:xfrm>
              <a:prstGeom prst="rect">
                <a:avLst/>
              </a:prstGeom>
              <a:noFill/>
              <a:ln w="12700">
                <a:solidFill>
                  <a:srgbClr val="5B9CD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Availability Zone 2</a:t>
                </a:r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6704149" y="2018250"/>
                <a:ext cx="1805711" cy="2812041"/>
                <a:chOff x="6725159" y="2018250"/>
                <a:chExt cx="1805711" cy="2812041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F5AD8509-7566-E946-9E5A-5557E62A6A29}"/>
                    </a:ext>
                  </a:extLst>
                </p:cNvPr>
                <p:cNvSpPr/>
                <p:nvPr/>
              </p:nvSpPr>
              <p:spPr>
                <a:xfrm>
                  <a:off x="6754990" y="3329995"/>
                  <a:ext cx="1765300" cy="1500296"/>
                </a:xfrm>
                <a:prstGeom prst="rect">
                  <a:avLst/>
                </a:prstGeom>
                <a:solidFill>
                  <a:srgbClr val="007CBC">
                    <a:alpha val="9804"/>
                  </a:srgbClr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38328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rgbClr val="5B9C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Private subnet</a:t>
                  </a:r>
                </a:p>
              </p:txBody>
            </p:sp>
            <p:pic>
              <p:nvPicPr>
                <p:cNvPr id="79" name="Graphic 17">
                  <a:extLst>
                    <a:ext uri="{FF2B5EF4-FFF2-40B4-BE49-F238E27FC236}">
                      <a16:creationId xmlns:a16="http://schemas.microsoft.com/office/drawing/2014/main" id="{8560CB5F-EA6E-8949-B816-4A4E6FE52E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93064" y="3797715"/>
                  <a:ext cx="469900" cy="4699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0" name="TextBox 18">
                  <a:extLst>
                    <a:ext uri="{FF2B5EF4-FFF2-40B4-BE49-F238E27FC236}">
                      <a16:creationId xmlns:a16="http://schemas.microsoft.com/office/drawing/2014/main" id="{2E075880-4C60-1845-A45C-A49F05E20D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25159" y="4257651"/>
                  <a:ext cx="1805711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 smtClean="0">
                      <a:solidFill>
                        <a:srgbClr val="232F3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Darktrace vSensor</a:t>
                  </a:r>
                  <a:endParaRPr lang="en-US" altLang="en-US" sz="1200" dirty="0">
                    <a:solidFill>
                      <a:srgbClr val="232F3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81" name="Graphic 35">
                  <a:extLst>
                    <a:ext uri="{FF2B5EF4-FFF2-40B4-BE49-F238E27FC236}">
                      <a16:creationId xmlns:a16="http://schemas.microsoft.com/office/drawing/2014/main" id="{6FC3D56A-1081-9B43-9B9C-251CDE8593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54990" y="3328408"/>
                  <a:ext cx="274637" cy="274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1844CBB-737E-C049-891C-1F2168761D96}"/>
                    </a:ext>
                  </a:extLst>
                </p:cNvPr>
                <p:cNvSpPr/>
                <p:nvPr/>
              </p:nvSpPr>
              <p:spPr>
                <a:xfrm>
                  <a:off x="6734784" y="2026264"/>
                  <a:ext cx="1765300" cy="1143000"/>
                </a:xfrm>
                <a:prstGeom prst="rect">
                  <a:avLst/>
                </a:prstGeom>
                <a:solidFill>
                  <a:srgbClr val="1D8900">
                    <a:alpha val="9804"/>
                  </a:srgbClr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38328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rgbClr val="1E89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Public subnet</a:t>
                  </a:r>
                </a:p>
              </p:txBody>
            </p:sp>
            <p:pic>
              <p:nvPicPr>
                <p:cNvPr id="83" name="Graphic 34">
                  <a:extLst>
                    <a:ext uri="{FF2B5EF4-FFF2-40B4-BE49-F238E27FC236}">
                      <a16:creationId xmlns:a16="http://schemas.microsoft.com/office/drawing/2014/main" id="{41905C5A-FAE4-854F-8D41-4C3BCF9EA0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34784" y="2018250"/>
                  <a:ext cx="274638" cy="274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4" name="Graphic 17">
                  <a:extLst>
                    <a:ext uri="{FF2B5EF4-FFF2-40B4-BE49-F238E27FC236}">
                      <a16:creationId xmlns:a16="http://schemas.microsoft.com/office/drawing/2014/main" id="{8560CB5F-EA6E-8949-B816-4A4E6FE52E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93064" y="2358090"/>
                  <a:ext cx="469900" cy="4699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5" name="TextBox 18">
                  <a:extLst>
                    <a:ext uri="{FF2B5EF4-FFF2-40B4-BE49-F238E27FC236}">
                      <a16:creationId xmlns:a16="http://schemas.microsoft.com/office/drawing/2014/main" id="{2E075880-4C60-1845-A45C-A49F05E20D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9349" y="2803363"/>
                  <a:ext cx="1477330" cy="2868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 smtClean="0">
                      <a:solidFill>
                        <a:srgbClr val="232F3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Linux bastion host</a:t>
                  </a:r>
                  <a:endParaRPr lang="en-US" altLang="en-US" sz="1200" dirty="0">
                    <a:solidFill>
                      <a:srgbClr val="232F3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8598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8</cp:revision>
  <dcterms:created xsi:type="dcterms:W3CDTF">2021-07-14T14:19:12Z</dcterms:created>
  <dcterms:modified xsi:type="dcterms:W3CDTF">2021-07-14T14:50:11Z</dcterms:modified>
</cp:coreProperties>
</file>