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C170-1660-4809-9A15-62445EB0C7B1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97084" y="4326916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163780" y="1272607"/>
            <a:ext cx="9068902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62726" y="3936377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9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2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42520" y="1660503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2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08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80" y="127260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65" y="432511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266" y="44003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9322" y="516359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822" y="4975008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22" y="45528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985" y="3151974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1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18383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58556" y="3936377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72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5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38350" y="1660504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5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91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58800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 flipV="1">
            <a:off x="7970245" y="4781466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1792" y="2774151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273" y="277415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260" y="203950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 sessions</a:t>
            </a:r>
          </a:p>
        </p:txBody>
      </p:sp>
      <p:pic>
        <p:nvPicPr>
          <p:cNvPr id="105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135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48" idx="0"/>
            <a:endCxn id="104" idx="2"/>
          </p:cNvCxnSpPr>
          <p:nvPr/>
        </p:nvCxnSpPr>
        <p:spPr>
          <a:xfrm flipV="1">
            <a:off x="8835910" y="2501168"/>
            <a:ext cx="0" cy="2127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158" y="249822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14" y="2039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70" y="250420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26" y="2045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941942" y="399482"/>
            <a:ext cx="9598749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42" y="3994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</p:cNvCxnSpPr>
          <p:nvPr/>
        </p:nvCxnSpPr>
        <p:spPr>
          <a:xfrm flipV="1">
            <a:off x="7191013" y="5238378"/>
            <a:ext cx="0" cy="84069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505496-0CDF-C54B-8318-AC4A95091A99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rot="5400000">
            <a:off x="6779052" y="2268253"/>
            <a:ext cx="711473" cy="3402245"/>
          </a:xfrm>
          <a:prstGeom prst="bentConnector3">
            <a:avLst>
              <a:gd name="adj1" fmla="val 37824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003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418" y="203943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533" y="3096359"/>
            <a:ext cx="1185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7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05" idx="3"/>
            <a:endCxn id="66" idx="1"/>
          </p:cNvCxnSpPr>
          <p:nvPr/>
        </p:nvCxnSpPr>
        <p:spPr>
          <a:xfrm>
            <a:off x="9061335" y="1813597"/>
            <a:ext cx="57266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  <a:endCxn id="69" idx="1"/>
          </p:cNvCxnSpPr>
          <p:nvPr/>
        </p:nvCxnSpPr>
        <p:spPr>
          <a:xfrm>
            <a:off x="9064510" y="2942485"/>
            <a:ext cx="5922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1FFDD73-AFBD-38C7-B14A-64B623244889}"/>
              </a:ext>
            </a:extLst>
          </p:cNvPr>
          <p:cNvSpPr/>
          <p:nvPr/>
        </p:nvSpPr>
        <p:spPr>
          <a:xfrm>
            <a:off x="6300367" y="6394435"/>
            <a:ext cx="1744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9D8B6-70FE-F8C4-4CB3-BE4B5D8807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80" y="6174225"/>
            <a:ext cx="1858831" cy="2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1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32950" y="1188525"/>
            <a:ext cx="9335657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031" y="391004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20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3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00825" y="1387241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2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39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11885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70" y="42987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69" y="5542261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263" y="618805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704213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216861" y="391004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03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6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196655" y="1387242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5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22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44630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40097" y="250088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78" y="250088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463" y="222496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19" y="17661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675" y="223094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31" y="1772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18731" y="315400"/>
            <a:ext cx="9893135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" y="315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47" y="323391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2792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022" y="20348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 sessions</a:t>
            </a: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44" y="2027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300" y="6003385"/>
            <a:ext cx="1042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1700828" y="1805307"/>
            <a:ext cx="811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5" idx="2"/>
            <a:endCxn id="30" idx="0"/>
          </p:cNvCxnSpPr>
          <p:nvPr/>
        </p:nvCxnSpPr>
        <p:spPr>
          <a:xfrm rot="16200000" flipH="1">
            <a:off x="4214722" y="2221531"/>
            <a:ext cx="603199" cy="3551298"/>
          </a:xfrm>
          <a:prstGeom prst="bentConnector3">
            <a:avLst>
              <a:gd name="adj1" fmla="val 2127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740672" y="2496485"/>
            <a:ext cx="0" cy="2957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2346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3248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63" y="2751236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C61067D-E434-1A40-B123-701AEBBD9869}"/>
              </a:ext>
            </a:extLst>
          </p:cNvPr>
          <p:cNvSpPr/>
          <p:nvPr/>
        </p:nvSpPr>
        <p:spPr bwMode="auto">
          <a:xfrm>
            <a:off x="1752421" y="2587077"/>
            <a:ext cx="439269" cy="87766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CF31C7-E7A6-7A43-AC2E-043ACAD07C69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 flipV="1">
            <a:off x="2189264" y="3020820"/>
            <a:ext cx="322808" cy="3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89" y="3590867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55389" y="4300584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127" y="494867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27" y="4526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8828550" y="4755134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BFC6540-6BEA-84F6-AC9D-23464CC9534D}"/>
              </a:ext>
            </a:extLst>
          </p:cNvPr>
          <p:cNvSpPr/>
          <p:nvPr/>
        </p:nvSpPr>
        <p:spPr>
          <a:xfrm>
            <a:off x="2587693" y="6223595"/>
            <a:ext cx="1744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72D60-71C3-F259-CDE8-CB33438B80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06" y="6003385"/>
            <a:ext cx="1858831" cy="2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1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850027" y="1229710"/>
            <a:ext cx="8506064" cy="38736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26741" y="3524931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91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4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06535" y="1366217"/>
            <a:ext cx="1765300" cy="19387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3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10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27" y="12297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80" y="39136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167" y="1366217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163" y="2012007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67427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49001" y="3524931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17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0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28795" y="1366218"/>
            <a:ext cx="1764792" cy="19385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9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36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15201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45807" y="2431741"/>
            <a:ext cx="5014883" cy="7877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88" y="24317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173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29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815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71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683535" y="420414"/>
            <a:ext cx="8815091" cy="50143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27" y="4204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6899507" y="6091278"/>
            <a:ext cx="1744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on-premises or cloud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02" y="2155811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 session</a:t>
            </a: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52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519952" y="2617476"/>
            <a:ext cx="0" cy="58378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027" y="3642953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52" y="3201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61099" y="3915470"/>
            <a:ext cx="4980653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807" y="456356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526" y="4141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 flipV="1">
            <a:off x="8441752" y="4370020"/>
            <a:ext cx="87577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10800000" flipH="1" flipV="1">
            <a:off x="2748552" y="3426772"/>
            <a:ext cx="3242343" cy="49243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</p:cNvCxnSpPr>
          <p:nvPr/>
        </p:nvCxnSpPr>
        <p:spPr>
          <a:xfrm flipV="1">
            <a:off x="7771670" y="4824571"/>
            <a:ext cx="0" cy="92111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5530AFA-89A1-D45E-32D3-094A20A756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39" y="5886048"/>
            <a:ext cx="1858831" cy="2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4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14653" y="3340396"/>
            <a:ext cx="1645920" cy="20093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242390" y="1555531"/>
            <a:ext cx="7796507" cy="386908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3" y="44445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758" y="490453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14653" y="1723570"/>
            <a:ext cx="1645920" cy="138233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3" y="219387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948" y="263741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90" y="155575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7" y="436561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5907020" y="1135116"/>
            <a:ext cx="2095500" cy="44458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131810" y="3335743"/>
            <a:ext cx="1645920" cy="20140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20" y="44445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915" y="490453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131810" y="1723570"/>
            <a:ext cx="1645920" cy="138233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20" y="219387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105" y="263741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489863" y="1135116"/>
            <a:ext cx="2095500" cy="444587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98948" y="2146180"/>
            <a:ext cx="4894487" cy="7877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7" y="214284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230" y="40767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13" y="3618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87" y="40767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70" y="3618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934277" y="795129"/>
            <a:ext cx="8440951" cy="49540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77" y="79512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805" y="496295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24" y="4561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>
            <a:off x="7693435" y="4789983"/>
            <a:ext cx="5940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623" y="3441818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</a:t>
            </a:r>
          </a:p>
        </p:txBody>
      </p:sp>
      <p:pic>
        <p:nvPicPr>
          <p:cNvPr id="48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73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53" idx="1"/>
            <a:endCxn id="48" idx="3"/>
          </p:cNvCxnSpPr>
          <p:nvPr/>
        </p:nvCxnSpPr>
        <p:spPr>
          <a:xfrm flipH="1">
            <a:off x="2125873" y="3220176"/>
            <a:ext cx="2928424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972" y="3441818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3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97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30" idx="0"/>
            <a:endCxn id="52" idx="2"/>
          </p:cNvCxnSpPr>
          <p:nvPr/>
        </p:nvCxnSpPr>
        <p:spPr>
          <a:xfrm flipV="1">
            <a:off x="5282897" y="3903483"/>
            <a:ext cx="0" cy="46212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</p:cNvCxnSpPr>
          <p:nvPr/>
        </p:nvCxnSpPr>
        <p:spPr>
          <a:xfrm flipV="1">
            <a:off x="6918305" y="5230417"/>
            <a:ext cx="0" cy="73235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98948" y="4367416"/>
            <a:ext cx="4894487" cy="84513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6" name="Graphic 7">
            <a:extLst>
              <a:ext uri="{FF2B5EF4-FFF2-40B4-BE49-F238E27FC236}">
                <a16:creationId xmlns:a16="http://schemas.microsoft.com/office/drawing/2014/main" id="{C1F0389F-76A7-4D93-BC97-1B2E2971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24" y="37048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6">
            <a:extLst>
              <a:ext uri="{FF2B5EF4-FFF2-40B4-BE49-F238E27FC236}">
                <a16:creationId xmlns:a16="http://schemas.microsoft.com/office/drawing/2014/main" id="{9D55A238-F801-4828-B186-31BDC9EA4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2399" y="3309955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Alarm</a:t>
            </a:r>
          </a:p>
        </p:txBody>
      </p:sp>
      <p:pic>
        <p:nvPicPr>
          <p:cNvPr id="60" name="Graphic 6">
            <a:extLst>
              <a:ext uri="{FF2B5EF4-FFF2-40B4-BE49-F238E27FC236}">
                <a16:creationId xmlns:a16="http://schemas.microsoft.com/office/drawing/2014/main" id="{6825CAE7-27F5-475D-951A-A7245BA4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24" y="28384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31">
            <a:extLst>
              <a:ext uri="{FF2B5EF4-FFF2-40B4-BE49-F238E27FC236}">
                <a16:creationId xmlns:a16="http://schemas.microsoft.com/office/drawing/2014/main" id="{F09FACF5-B632-4161-B844-7952871F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05" y="4155654"/>
            <a:ext cx="11636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F65173-4D54-74D8-3120-57AB1AD187B4}"/>
              </a:ext>
            </a:extLst>
          </p:cNvPr>
          <p:cNvSpPr/>
          <p:nvPr/>
        </p:nvSpPr>
        <p:spPr>
          <a:xfrm>
            <a:off x="6072702" y="6345906"/>
            <a:ext cx="1744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588E7-6250-FD17-FCA2-1AEEAFFA4D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15" y="6125696"/>
            <a:ext cx="1858831" cy="2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7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212</Words>
  <Application>Microsoft Macintosh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Matthew Stratford</cp:lastModifiedBy>
  <cp:revision>50</cp:revision>
  <dcterms:created xsi:type="dcterms:W3CDTF">2021-07-14T14:19:12Z</dcterms:created>
  <dcterms:modified xsi:type="dcterms:W3CDTF">2022-07-25T13:12:51Z</dcterms:modified>
</cp:coreProperties>
</file>