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124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0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0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6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2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6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7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6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6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5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DC170-1660-4809-9A15-62445EB0C7B1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0.png"/><Relationship Id="rId5" Type="http://schemas.openxmlformats.org/officeDocument/2006/relationships/image" Target="../media/image1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2.png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jpg"/><Relationship Id="rId5" Type="http://schemas.openxmlformats.org/officeDocument/2006/relationships/image" Target="../media/image2.png"/><Relationship Id="rId15" Type="http://schemas.openxmlformats.org/officeDocument/2006/relationships/image" Target="../media/image14.pn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2.png"/><Relationship Id="rId15" Type="http://schemas.openxmlformats.org/officeDocument/2006/relationships/image" Target="../media/image8.png"/><Relationship Id="rId10" Type="http://schemas.openxmlformats.org/officeDocument/2006/relationships/image" Target="../media/image12.jpg"/><Relationship Id="rId4" Type="http://schemas.openxmlformats.org/officeDocument/2006/relationships/image" Target="../media/image5.png"/><Relationship Id="rId9" Type="http://schemas.openxmlformats.org/officeDocument/2006/relationships/image" Target="../media/image1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0" Type="http://schemas.openxmlformats.org/officeDocument/2006/relationships/image" Target="../media/image12.jpg"/><Relationship Id="rId4" Type="http://schemas.openxmlformats.org/officeDocument/2006/relationships/image" Target="../media/image5.png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0" Type="http://schemas.openxmlformats.org/officeDocument/2006/relationships/image" Target="../media/image12.jpg"/><Relationship Id="rId4" Type="http://schemas.openxmlformats.org/officeDocument/2006/relationships/image" Target="../media/image5.pn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1331911" y="1142783"/>
            <a:ext cx="6223919" cy="390232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10244104" y="5482307"/>
            <a:ext cx="1765300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913865" y="518209"/>
            <a:ext cx="8605520" cy="48238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1754755" y="848410"/>
            <a:ext cx="2181978" cy="439882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8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65" y="51821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2" y="114278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104" y="548071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4929487" y="848409"/>
            <a:ext cx="2181978" cy="439882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</p:spTree>
    <p:extLst>
      <p:ext uri="{BB962C8B-B14F-4D97-AF65-F5344CB8AC3E}">
        <p14:creationId xmlns:p14="http://schemas.microsoft.com/office/powerpoint/2010/main" val="204091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887458" y="4103239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2081130" y="765242"/>
            <a:ext cx="8333405" cy="49040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2154155" y="1638367"/>
            <a:ext cx="6539768" cy="370365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2753100" y="3753495"/>
            <a:ext cx="1765300" cy="14738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22121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3269" y="4681151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100" y="375190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2732894" y="2026264"/>
            <a:ext cx="1765300" cy="147218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894" y="201825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24753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459" y="2918864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29" y="76524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154" y="163836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939" y="410323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075" y="215561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3507" y="2918864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37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9756" y="4765656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475" y="43292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793" y="3029211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8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18" y="25920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6174204" y="1255780"/>
            <a:ext cx="2095500" cy="419211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348930" y="3753495"/>
            <a:ext cx="1765300" cy="15002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004" y="422121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9099" y="4681151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930" y="375190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328724" y="2026264"/>
            <a:ext cx="1764792" cy="147218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724" y="201825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004" y="24753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3289" y="2918864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2578374" y="1255779"/>
            <a:ext cx="2095500" cy="419211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>
            <a:off x="7960619" y="4557790"/>
            <a:ext cx="1315856" cy="1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endCxn id="47" idx="2"/>
          </p:cNvCxnSpPr>
          <p:nvPr/>
        </p:nvCxnSpPr>
        <p:spPr>
          <a:xfrm flipH="1" flipV="1">
            <a:off x="1120718" y="3490876"/>
            <a:ext cx="1" cy="414711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8537044" y="5873720"/>
            <a:ext cx="19360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rgbClr val="2D2E3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Darktrace cloud instance or on-premises probe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872166" y="2389138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03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647" y="23891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6">
            <a:extLst>
              <a:ext uri="{FF2B5EF4-FFF2-40B4-BE49-F238E27FC236}">
                <a16:creationId xmlns:a16="http://schemas.microsoft.com/office/drawing/2014/main" id="{D050FDAD-5D06-8649-AA21-DF5CB049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068" y="2046507"/>
            <a:ext cx="15113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mirroring</a:t>
            </a:r>
          </a:p>
        </p:txBody>
      </p:sp>
      <p:pic>
        <p:nvPicPr>
          <p:cNvPr id="105" name="Graphic 33">
            <a:extLst>
              <a:ext uri="{FF2B5EF4-FFF2-40B4-BE49-F238E27FC236}">
                <a16:creationId xmlns:a16="http://schemas.microsoft.com/office/drawing/2014/main" id="{E778F0F4-1E1E-344E-9953-189B036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43" y="15893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48" idx="0"/>
            <a:endCxn id="104" idx="2"/>
          </p:cNvCxnSpPr>
          <p:nvPr/>
        </p:nvCxnSpPr>
        <p:spPr>
          <a:xfrm flipV="1">
            <a:off x="1120718" y="2308117"/>
            <a:ext cx="0" cy="283906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97" idx="0"/>
            <a:endCxn id="37" idx="2"/>
          </p:cNvCxnSpPr>
          <p:nvPr/>
        </p:nvCxnSpPr>
        <p:spPr>
          <a:xfrm flipV="1">
            <a:off x="9505075" y="5227321"/>
            <a:ext cx="0" cy="646399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98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897084" y="4326916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2163780" y="1272607"/>
            <a:ext cx="9068902" cy="42619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2762726" y="3936377"/>
            <a:ext cx="1765300" cy="14738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800" y="44040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895" y="4864033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726" y="393479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2742520" y="1660503"/>
            <a:ext cx="1765300" cy="216072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520" y="165249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800" y="28603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085" y="3303877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80" y="127260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565" y="432511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266" y="440033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9322" y="5163591"/>
            <a:ext cx="16199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37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4822" y="4975008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522" y="45528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5985" y="3151974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8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310" y="27138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6183830" y="890019"/>
            <a:ext cx="2095500" cy="479851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358556" y="3936377"/>
            <a:ext cx="1765300" cy="15002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630" y="44040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8725" y="4864033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556" y="393479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338350" y="1660504"/>
            <a:ext cx="1764792" cy="216072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350" y="165249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630" y="28603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915" y="3303877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2588000" y="890019"/>
            <a:ext cx="2095500" cy="479851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 flipV="1">
            <a:off x="7970245" y="4781466"/>
            <a:ext cx="634277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881792" y="2774151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03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273" y="277415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6">
            <a:extLst>
              <a:ext uri="{FF2B5EF4-FFF2-40B4-BE49-F238E27FC236}">
                <a16:creationId xmlns:a16="http://schemas.microsoft.com/office/drawing/2014/main" id="{D050FDAD-5D06-8649-AA21-DF5CB049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260" y="2039503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mirroring sessions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5" name="Graphic 33">
            <a:extLst>
              <a:ext uri="{FF2B5EF4-FFF2-40B4-BE49-F238E27FC236}">
                <a16:creationId xmlns:a16="http://schemas.microsoft.com/office/drawing/2014/main" id="{E778F0F4-1E1E-344E-9953-189B036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135" y="15849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48" idx="0"/>
            <a:endCxn id="104" idx="2"/>
          </p:cNvCxnSpPr>
          <p:nvPr/>
        </p:nvCxnSpPr>
        <p:spPr>
          <a:xfrm flipV="1">
            <a:off x="8835910" y="2501168"/>
            <a:ext cx="0" cy="21271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7158" y="2498222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14" y="20394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370" y="250420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626" y="20454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1941942" y="399482"/>
            <a:ext cx="9598749" cy="54334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0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942" y="39948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endCxn id="37" idx="2"/>
          </p:cNvCxnSpPr>
          <p:nvPr/>
        </p:nvCxnSpPr>
        <p:spPr>
          <a:xfrm flipH="1" flipV="1">
            <a:off x="8840141" y="5436673"/>
            <a:ext cx="2606" cy="67526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98" y="6111932"/>
            <a:ext cx="1905000" cy="3556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8946071" y="6457527"/>
            <a:ext cx="15836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rgbClr val="2D2E3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Darktrace appliance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D505496-0CDF-C54B-8318-AC4A95091A99}"/>
              </a:ext>
            </a:extLst>
          </p:cNvPr>
          <p:cNvCxnSpPr>
            <a:cxnSpLocks/>
            <a:stCxn id="47" idx="2"/>
            <a:endCxn id="30" idx="0"/>
          </p:cNvCxnSpPr>
          <p:nvPr/>
        </p:nvCxnSpPr>
        <p:spPr>
          <a:xfrm rot="5400000">
            <a:off x="6779052" y="2268253"/>
            <a:ext cx="711473" cy="3402245"/>
          </a:xfrm>
          <a:prstGeom prst="bentConnector3">
            <a:avLst>
              <a:gd name="adj1" fmla="val 37824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003" y="15849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0418" y="2039435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Instances</a:t>
            </a:r>
          </a:p>
        </p:txBody>
      </p:sp>
      <p:sp>
        <p:nvSpPr>
          <p:cNvPr id="68" name="TextBox 25">
            <a:extLst>
              <a:ext uri="{FF2B5EF4-FFF2-40B4-BE49-F238E27FC236}">
                <a16:creationId xmlns:a16="http://schemas.microsoft.com/office/drawing/2014/main" id="{DA6C3A5B-7BC3-8148-BCEF-812815019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0533" y="3096359"/>
            <a:ext cx="11858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9" name="Graphic 32">
            <a:extLst>
              <a:ext uri="{FF2B5EF4-FFF2-40B4-BE49-F238E27FC236}">
                <a16:creationId xmlns:a16="http://schemas.microsoft.com/office/drawing/2014/main" id="{C327E70E-44D3-764E-8F2B-2AF2A8D5C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770" y="27138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05" idx="3"/>
            <a:endCxn id="66" idx="1"/>
          </p:cNvCxnSpPr>
          <p:nvPr/>
        </p:nvCxnSpPr>
        <p:spPr>
          <a:xfrm>
            <a:off x="9061335" y="1813597"/>
            <a:ext cx="57266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48" idx="3"/>
            <a:endCxn id="69" idx="1"/>
          </p:cNvCxnSpPr>
          <p:nvPr/>
        </p:nvCxnSpPr>
        <p:spPr>
          <a:xfrm>
            <a:off x="9064510" y="2942485"/>
            <a:ext cx="59226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51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3755389" y="4300584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932950" y="1188525"/>
            <a:ext cx="9204110" cy="42619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621031" y="3910045"/>
            <a:ext cx="1765300" cy="14738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105" y="437776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1200" y="4837701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31" y="390845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600825" y="1576421"/>
            <a:ext cx="1765300" cy="216072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825" y="156840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105" y="277625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5390" y="3219795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49" y="118852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870" y="429878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631" y="4378383"/>
            <a:ext cx="643919" cy="64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325" y="5024173"/>
            <a:ext cx="16199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37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3127" y="4948676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827" y="45265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7042135" y="805937"/>
            <a:ext cx="2095500" cy="479851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216861" y="3910045"/>
            <a:ext cx="1765300" cy="15002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35" y="437776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7030" y="4837701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861" y="390845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7196655" y="1576422"/>
            <a:ext cx="1764792" cy="216072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55" y="156840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35" y="277625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1220" y="3219795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3446305" y="805937"/>
            <a:ext cx="2095500" cy="479851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 flipV="1">
            <a:off x="8828550" y="4755134"/>
            <a:ext cx="634277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3740097" y="2690069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03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578" y="269006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463" y="2414140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719" y="19553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7675" y="242012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931" y="19613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618731" y="315400"/>
            <a:ext cx="9912967" cy="54334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0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49" y="31540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917" y="3378113"/>
            <a:ext cx="1905000" cy="3556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9510590" y="3723708"/>
            <a:ext cx="15836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rgbClr val="2D2E3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Darktrace appliance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747" y="3233916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77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072" y="27922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6">
            <a:extLst>
              <a:ext uri="{FF2B5EF4-FFF2-40B4-BE49-F238E27FC236}">
                <a16:creationId xmlns:a16="http://schemas.microsoft.com/office/drawing/2014/main" id="{D050FDAD-5D06-8649-AA21-DF5CB049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022" y="2034820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mirroring sessions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7" name="Graphic 33">
            <a:extLst>
              <a:ext uri="{FF2B5EF4-FFF2-40B4-BE49-F238E27FC236}">
                <a16:creationId xmlns:a16="http://schemas.microsoft.com/office/drawing/2014/main" id="{E778F0F4-1E1E-344E-9953-189B036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072" y="15767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28" y="15767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44" y="2027538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25">
            <a:extLst>
              <a:ext uri="{FF2B5EF4-FFF2-40B4-BE49-F238E27FC236}">
                <a16:creationId xmlns:a16="http://schemas.microsoft.com/office/drawing/2014/main" id="{DA6C3A5B-7BC3-8148-BCEF-812815019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3300" y="6003385"/>
            <a:ext cx="10420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92" idx="3"/>
            <a:endCxn id="87" idx="1"/>
          </p:cNvCxnSpPr>
          <p:nvPr/>
        </p:nvCxnSpPr>
        <p:spPr>
          <a:xfrm>
            <a:off x="1700828" y="1805307"/>
            <a:ext cx="81124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75" idx="2"/>
            <a:endCxn id="30" idx="0"/>
          </p:cNvCxnSpPr>
          <p:nvPr/>
        </p:nvCxnSpPr>
        <p:spPr>
          <a:xfrm rot="16200000" flipH="1">
            <a:off x="4214722" y="2221531"/>
            <a:ext cx="603199" cy="3551298"/>
          </a:xfrm>
          <a:prstGeom prst="bentConnector3">
            <a:avLst>
              <a:gd name="adj1" fmla="val 21278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77" idx="0"/>
            <a:endCxn id="86" idx="2"/>
          </p:cNvCxnSpPr>
          <p:nvPr/>
        </p:nvCxnSpPr>
        <p:spPr>
          <a:xfrm flipV="1">
            <a:off x="2740672" y="2496485"/>
            <a:ext cx="0" cy="29573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28" y="24408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Graphic 32">
            <a:extLst>
              <a:ext uri="{FF2B5EF4-FFF2-40B4-BE49-F238E27FC236}">
                <a16:creationId xmlns:a16="http://schemas.microsoft.com/office/drawing/2014/main" id="{C327E70E-44D3-764E-8F2B-2AF2A8D5C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28" y="31436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363" y="2824806"/>
            <a:ext cx="756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3C61067D-E434-1A40-B123-701AEBBD9869}"/>
              </a:ext>
            </a:extLst>
          </p:cNvPr>
          <p:cNvSpPr/>
          <p:nvPr/>
        </p:nvSpPr>
        <p:spPr bwMode="auto">
          <a:xfrm>
            <a:off x="1752421" y="2663389"/>
            <a:ext cx="439269" cy="706222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6CF31C7-E7A6-7A43-AC2E-043ACAD07C69}"/>
              </a:ext>
            </a:extLst>
          </p:cNvPr>
          <p:cNvCxnSpPr>
            <a:cxnSpLocks/>
            <a:endCxn id="77" idx="1"/>
          </p:cNvCxnSpPr>
          <p:nvPr/>
        </p:nvCxnSpPr>
        <p:spPr bwMode="auto">
          <a:xfrm flipV="1">
            <a:off x="2189264" y="3020820"/>
            <a:ext cx="322808" cy="3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189" y="3464747"/>
            <a:ext cx="756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66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932950" y="1188525"/>
            <a:ext cx="9335657" cy="42619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621031" y="3910045"/>
            <a:ext cx="1765300" cy="14738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105" y="437776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1200" y="4837701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31" y="390845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600825" y="1387241"/>
            <a:ext cx="1765300" cy="216072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825" y="137922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105" y="25870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5390" y="3030615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49" y="118852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870" y="429878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569" y="5542261"/>
            <a:ext cx="643919" cy="64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9263" y="6188051"/>
            <a:ext cx="16199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7042135" y="805937"/>
            <a:ext cx="2095500" cy="479851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216861" y="3910045"/>
            <a:ext cx="1765300" cy="15002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35" y="437776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7030" y="4837701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861" y="390845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7196655" y="1387242"/>
            <a:ext cx="1764792" cy="216072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55" y="137922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35" y="25870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1220" y="3030615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3446305" y="805937"/>
            <a:ext cx="2095500" cy="479851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3740097" y="2500889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03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578" y="250088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463" y="2224960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719" y="17661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7675" y="223094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931" y="17721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618731" y="315400"/>
            <a:ext cx="9893135" cy="54334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0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49" y="31540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530" y="5946372"/>
            <a:ext cx="1905000" cy="3556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2829203" y="6291967"/>
            <a:ext cx="15836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rgbClr val="2D2E3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Darktrace appliance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747" y="3233916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77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072" y="27922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6">
            <a:extLst>
              <a:ext uri="{FF2B5EF4-FFF2-40B4-BE49-F238E27FC236}">
                <a16:creationId xmlns:a16="http://schemas.microsoft.com/office/drawing/2014/main" id="{D050FDAD-5D06-8649-AA21-DF5CB049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022" y="2034820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mirroring sessions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7" name="Graphic 33">
            <a:extLst>
              <a:ext uri="{FF2B5EF4-FFF2-40B4-BE49-F238E27FC236}">
                <a16:creationId xmlns:a16="http://schemas.microsoft.com/office/drawing/2014/main" id="{E778F0F4-1E1E-344E-9953-189B036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072" y="15767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28" y="15767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44" y="2027538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25">
            <a:extLst>
              <a:ext uri="{FF2B5EF4-FFF2-40B4-BE49-F238E27FC236}">
                <a16:creationId xmlns:a16="http://schemas.microsoft.com/office/drawing/2014/main" id="{DA6C3A5B-7BC3-8148-BCEF-812815019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3300" y="6003385"/>
            <a:ext cx="10420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92" idx="3"/>
            <a:endCxn id="87" idx="1"/>
          </p:cNvCxnSpPr>
          <p:nvPr/>
        </p:nvCxnSpPr>
        <p:spPr>
          <a:xfrm>
            <a:off x="1700828" y="1805307"/>
            <a:ext cx="81124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75" idx="2"/>
            <a:endCxn id="30" idx="0"/>
          </p:cNvCxnSpPr>
          <p:nvPr/>
        </p:nvCxnSpPr>
        <p:spPr>
          <a:xfrm rot="16200000" flipH="1">
            <a:off x="4214722" y="2221531"/>
            <a:ext cx="603199" cy="3551298"/>
          </a:xfrm>
          <a:prstGeom prst="bentConnector3">
            <a:avLst>
              <a:gd name="adj1" fmla="val 21278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77" idx="0"/>
            <a:endCxn id="86" idx="2"/>
          </p:cNvCxnSpPr>
          <p:nvPr/>
        </p:nvCxnSpPr>
        <p:spPr>
          <a:xfrm flipV="1">
            <a:off x="2740672" y="2496485"/>
            <a:ext cx="0" cy="29573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28" y="23462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Graphic 32">
            <a:extLst>
              <a:ext uri="{FF2B5EF4-FFF2-40B4-BE49-F238E27FC236}">
                <a16:creationId xmlns:a16="http://schemas.microsoft.com/office/drawing/2014/main" id="{C327E70E-44D3-764E-8F2B-2AF2A8D5C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28" y="32487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363" y="2751236"/>
            <a:ext cx="756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3C61067D-E434-1A40-B123-701AEBBD9869}"/>
              </a:ext>
            </a:extLst>
          </p:cNvPr>
          <p:cNvSpPr/>
          <p:nvPr/>
        </p:nvSpPr>
        <p:spPr bwMode="auto">
          <a:xfrm>
            <a:off x="1752421" y="2587077"/>
            <a:ext cx="439269" cy="877669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6CF31C7-E7A6-7A43-AC2E-043ACAD07C69}"/>
              </a:ext>
            </a:extLst>
          </p:cNvPr>
          <p:cNvCxnSpPr>
            <a:cxnSpLocks/>
            <a:endCxn id="77" idx="1"/>
          </p:cNvCxnSpPr>
          <p:nvPr/>
        </p:nvCxnSpPr>
        <p:spPr bwMode="auto">
          <a:xfrm flipV="1">
            <a:off x="2189264" y="3020820"/>
            <a:ext cx="322808" cy="3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189" y="3590867"/>
            <a:ext cx="756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3755389" y="4300584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3127" y="4948676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5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827" y="45265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8828550" y="4755134"/>
            <a:ext cx="634277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51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3461099" y="4175345"/>
            <a:ext cx="4980653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1850027" y="1229710"/>
            <a:ext cx="8506064" cy="43721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26741" y="3688555"/>
            <a:ext cx="1765300" cy="171121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815" y="42525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6910" y="4712462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741" y="368696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06535" y="1366218"/>
            <a:ext cx="1765300" cy="187799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35" y="1358204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815" y="242167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1100" y="2865216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027" y="122970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794" y="418316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167" y="1366217"/>
            <a:ext cx="643919" cy="64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6163" y="2012007"/>
            <a:ext cx="16199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6674275" y="861847"/>
            <a:ext cx="2095500" cy="489406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849001" y="3688556"/>
            <a:ext cx="1765300" cy="171121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075" y="42525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170" y="4712462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001" y="368696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828795" y="1366218"/>
            <a:ext cx="1764792" cy="187799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795" y="1358204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075" y="242167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3360" y="2865216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3152015" y="861847"/>
            <a:ext cx="2095500" cy="489406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173" y="209806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429" y="16392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9815" y="209806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071" y="16392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1683535" y="420414"/>
            <a:ext cx="8815091" cy="56146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0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927" y="42041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6">
            <a:extLst>
              <a:ext uri="{FF2B5EF4-FFF2-40B4-BE49-F238E27FC236}">
                <a16:creationId xmlns:a16="http://schemas.microsoft.com/office/drawing/2014/main" id="{D050FDAD-5D06-8649-AA21-DF5CB049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8781" y="3489338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mirroring sessions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7" name="Graphic 33">
            <a:extLst>
              <a:ext uri="{FF2B5EF4-FFF2-40B4-BE49-F238E27FC236}">
                <a16:creationId xmlns:a16="http://schemas.microsoft.com/office/drawing/2014/main" id="{E778F0F4-1E1E-344E-9953-189B036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831" y="30390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3969" y="3489338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77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294" y="30390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0807" y="4823437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5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526" y="44012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4" idx="3"/>
            <a:endCxn id="65" idx="1"/>
          </p:cNvCxnSpPr>
          <p:nvPr/>
        </p:nvCxnSpPr>
        <p:spPr>
          <a:xfrm flipV="1">
            <a:off x="8441752" y="4629895"/>
            <a:ext cx="875774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5958038" y="3821229"/>
            <a:ext cx="5856" cy="36193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87" idx="3"/>
            <a:endCxn id="77" idx="1"/>
          </p:cNvCxnSpPr>
          <p:nvPr/>
        </p:nvCxnSpPr>
        <p:spPr>
          <a:xfrm>
            <a:off x="2733031" y="3267696"/>
            <a:ext cx="300226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46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1850027" y="1229710"/>
            <a:ext cx="8506064" cy="387367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26741" y="3524931"/>
            <a:ext cx="1765300" cy="14738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815" y="399265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6910" y="4452587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741" y="352334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06535" y="1366217"/>
            <a:ext cx="1765300" cy="19387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35" y="1358204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815" y="249867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1100" y="2942216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027" y="122970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580" y="391366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167" y="1366217"/>
            <a:ext cx="643919" cy="64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6163" y="2012007"/>
            <a:ext cx="16199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6674275" y="861847"/>
            <a:ext cx="2095500" cy="440516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849001" y="3524931"/>
            <a:ext cx="1765300" cy="15002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075" y="399265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170" y="4452587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001" y="352334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828795" y="1366218"/>
            <a:ext cx="1764792" cy="193852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795" y="1358204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075" y="249867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3360" y="2942216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3152015" y="861847"/>
            <a:ext cx="2095500" cy="440516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3445807" y="2431741"/>
            <a:ext cx="5014883" cy="78774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03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288" y="243174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173" y="215581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429" y="16970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9815" y="215581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071" y="16970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1683535" y="420414"/>
            <a:ext cx="8815091" cy="50143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0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927" y="42041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626" y="5676244"/>
            <a:ext cx="1905000" cy="3556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8673963" y="6021839"/>
            <a:ext cx="1744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Darktrace on-premises or cloud appliance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16">
            <a:extLst>
              <a:ext uri="{FF2B5EF4-FFF2-40B4-BE49-F238E27FC236}">
                <a16:creationId xmlns:a16="http://schemas.microsoft.com/office/drawing/2014/main" id="{D050FDAD-5D06-8649-AA21-DF5CB049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302" y="2155811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mirroring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session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7" name="Graphic 33">
            <a:extLst>
              <a:ext uri="{FF2B5EF4-FFF2-40B4-BE49-F238E27FC236}">
                <a16:creationId xmlns:a16="http://schemas.microsoft.com/office/drawing/2014/main" id="{E778F0F4-1E1E-344E-9953-189B036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352" y="16970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77" idx="0"/>
            <a:endCxn id="86" idx="2"/>
          </p:cNvCxnSpPr>
          <p:nvPr/>
        </p:nvCxnSpPr>
        <p:spPr>
          <a:xfrm flipV="1">
            <a:off x="2519952" y="2617476"/>
            <a:ext cx="0" cy="583781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027" y="3642953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77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352" y="32012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3461099" y="3915470"/>
            <a:ext cx="4980653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0807" y="4563562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5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526" y="41414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4" idx="3"/>
            <a:endCxn id="65" idx="1"/>
          </p:cNvCxnSpPr>
          <p:nvPr/>
        </p:nvCxnSpPr>
        <p:spPr>
          <a:xfrm flipV="1">
            <a:off x="8441752" y="4370020"/>
            <a:ext cx="875774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55">
            <a:extLst>
              <a:ext uri="{FF2B5EF4-FFF2-40B4-BE49-F238E27FC236}">
                <a16:creationId xmlns:a16="http://schemas.microsoft.com/office/drawing/2014/main" id="{7C52BD35-75FC-6C46-807B-46EBB4C9C080}"/>
              </a:ext>
            </a:extLst>
          </p:cNvPr>
          <p:cNvSpPr/>
          <p:nvPr/>
        </p:nvSpPr>
        <p:spPr>
          <a:xfrm rot="10800000" flipH="1" flipV="1">
            <a:off x="2748552" y="3426772"/>
            <a:ext cx="3242343" cy="49243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13" idx="0"/>
            <a:endCxn id="64" idx="2"/>
          </p:cNvCxnSpPr>
          <p:nvPr/>
        </p:nvCxnSpPr>
        <p:spPr>
          <a:xfrm flipV="1">
            <a:off x="9546126" y="5025227"/>
            <a:ext cx="0" cy="65101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34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3461099" y="3915470"/>
            <a:ext cx="4980653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1850027" y="1229710"/>
            <a:ext cx="8506064" cy="387367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26741" y="3524931"/>
            <a:ext cx="1765300" cy="14738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815" y="399265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6910" y="4452587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741" y="352334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06535" y="1366217"/>
            <a:ext cx="1765300" cy="19387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35" y="1358204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815" y="249867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1100" y="2942216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027" y="122970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171" y="391366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167" y="1366217"/>
            <a:ext cx="643919" cy="64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6163" y="2012007"/>
            <a:ext cx="16199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6674275" y="861847"/>
            <a:ext cx="2095500" cy="440516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849001" y="3524931"/>
            <a:ext cx="1765300" cy="15002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075" y="399265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170" y="4452587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001" y="352334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828795" y="1366218"/>
            <a:ext cx="1764792" cy="193852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795" y="1358204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075" y="249867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3360" y="2942216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3152015" y="861847"/>
            <a:ext cx="2095500" cy="440516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173" y="215581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429" y="17279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9815" y="215581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071" y="17279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1683535" y="420414"/>
            <a:ext cx="8815091" cy="50143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0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927" y="42041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626" y="5676244"/>
            <a:ext cx="1905000" cy="3556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8673963" y="6021839"/>
            <a:ext cx="1744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rgbClr val="2D2E3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Darktrace on-premises or cloud appliance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16">
            <a:extLst>
              <a:ext uri="{FF2B5EF4-FFF2-40B4-BE49-F238E27FC236}">
                <a16:creationId xmlns:a16="http://schemas.microsoft.com/office/drawing/2014/main" id="{D050FDAD-5D06-8649-AA21-DF5CB049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621" y="2119971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mirroring sessions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7" name="Graphic 33">
            <a:extLst>
              <a:ext uri="{FF2B5EF4-FFF2-40B4-BE49-F238E27FC236}">
                <a16:creationId xmlns:a16="http://schemas.microsoft.com/office/drawing/2014/main" id="{E778F0F4-1E1E-344E-9953-189B036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671" y="17279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77" idx="0"/>
            <a:endCxn id="86" idx="2"/>
          </p:cNvCxnSpPr>
          <p:nvPr/>
        </p:nvCxnSpPr>
        <p:spPr>
          <a:xfrm flipV="1">
            <a:off x="5947271" y="2581636"/>
            <a:ext cx="0" cy="152599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7346" y="3175931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77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671" y="27342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0807" y="4563562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5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526" y="41414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4" idx="3"/>
            <a:endCxn id="65" idx="1"/>
          </p:cNvCxnSpPr>
          <p:nvPr/>
        </p:nvCxnSpPr>
        <p:spPr>
          <a:xfrm flipV="1">
            <a:off x="8441752" y="4370020"/>
            <a:ext cx="875774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13" idx="0"/>
            <a:endCxn id="64" idx="2"/>
          </p:cNvCxnSpPr>
          <p:nvPr/>
        </p:nvCxnSpPr>
        <p:spPr>
          <a:xfrm flipV="1">
            <a:off x="9546126" y="5025227"/>
            <a:ext cx="0" cy="65101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30" idx="0"/>
            <a:endCxn id="75" idx="2"/>
          </p:cNvCxnSpPr>
          <p:nvPr/>
        </p:nvCxnSpPr>
        <p:spPr>
          <a:xfrm flipV="1">
            <a:off x="5947271" y="3637596"/>
            <a:ext cx="0" cy="27607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35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373</Words>
  <Application>Microsoft Office PowerPoint</Application>
  <PresentationFormat>Widescreen</PresentationFormat>
  <Paragraphs>181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35</cp:revision>
  <dcterms:created xsi:type="dcterms:W3CDTF">2021-07-14T14:19:12Z</dcterms:created>
  <dcterms:modified xsi:type="dcterms:W3CDTF">2021-07-16T13:31:45Z</dcterms:modified>
</cp:coreProperties>
</file>