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C170-1660-4809-9A15-62445EB0C7B1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C170-1660-4809-9A15-62445EB0C7B1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97084" y="4326916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163780" y="1272607"/>
            <a:ext cx="9068902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62726" y="3936377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89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72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42520" y="1660503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2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0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08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80" y="127260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65" y="432511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266" y="44003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9322" y="516359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7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822" y="4975008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22" y="4552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985" y="3151974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31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18383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358556" y="3936377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44040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725" y="4864033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56" y="393479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38350" y="1660504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350" y="165249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0" y="28603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915" y="330387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588000" y="890019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7970245" y="4781466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881792" y="2774151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273" y="277415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260" y="203950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 sessions</a:t>
            </a:r>
          </a:p>
        </p:txBody>
      </p:sp>
      <p:pic>
        <p:nvPicPr>
          <p:cNvPr id="105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135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48" idx="0"/>
            <a:endCxn id="104" idx="2"/>
          </p:cNvCxnSpPr>
          <p:nvPr/>
        </p:nvCxnSpPr>
        <p:spPr>
          <a:xfrm flipV="1">
            <a:off x="8835910" y="2501168"/>
            <a:ext cx="0" cy="2127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158" y="249822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14" y="2039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370" y="250420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26" y="20454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941942" y="399482"/>
            <a:ext cx="9598749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42" y="3994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</p:cNvCxnSpPr>
          <p:nvPr/>
        </p:nvCxnSpPr>
        <p:spPr>
          <a:xfrm flipV="1">
            <a:off x="7191013" y="5238378"/>
            <a:ext cx="0" cy="84069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83" y="6172419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6307156" y="6518014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505496-0CDF-C54B-8318-AC4A95091A99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rot="5400000">
            <a:off x="6779052" y="2268253"/>
            <a:ext cx="711473" cy="3402245"/>
          </a:xfrm>
          <a:prstGeom prst="bentConnector3">
            <a:avLst>
              <a:gd name="adj1" fmla="val 37824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003" y="15849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418" y="203943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533" y="3096359"/>
            <a:ext cx="1185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70" y="27138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05" idx="3"/>
            <a:endCxn id="66" idx="1"/>
          </p:cNvCxnSpPr>
          <p:nvPr/>
        </p:nvCxnSpPr>
        <p:spPr>
          <a:xfrm>
            <a:off x="9061335" y="1813597"/>
            <a:ext cx="57266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  <a:endCxn id="69" idx="1"/>
          </p:cNvCxnSpPr>
          <p:nvPr/>
        </p:nvCxnSpPr>
        <p:spPr>
          <a:xfrm>
            <a:off x="9064510" y="2942485"/>
            <a:ext cx="59226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1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32950" y="1188525"/>
            <a:ext cx="9335657" cy="42619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621031" y="3910045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20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3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00825" y="1387241"/>
            <a:ext cx="1765300" cy="216072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2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539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118852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70" y="42987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69" y="5542261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9263" y="6188051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704213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216861" y="3910045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43777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030" y="4837701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61" y="39084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7196655" y="1387242"/>
            <a:ext cx="1764792" cy="216072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55" y="137922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35" y="25870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220" y="3030615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446305" y="805937"/>
            <a:ext cx="2095500" cy="479851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40097" y="2500889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78" y="25008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463" y="222496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19" y="17661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675" y="223094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31" y="1772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18731" y="315400"/>
            <a:ext cx="9893135" cy="543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9" y="315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30" y="5946372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2829203" y="6291967"/>
            <a:ext cx="1583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D2E3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47" y="3233916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27922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022" y="2034820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 sessions</a:t>
            </a: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2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1576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44" y="202753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DA6C3A5B-7BC3-8148-BCEF-812815019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300" y="6003385"/>
            <a:ext cx="1042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1700828" y="1805307"/>
            <a:ext cx="8112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75" idx="2"/>
            <a:endCxn id="30" idx="0"/>
          </p:cNvCxnSpPr>
          <p:nvPr/>
        </p:nvCxnSpPr>
        <p:spPr>
          <a:xfrm rot="16200000" flipH="1">
            <a:off x="4214722" y="2221531"/>
            <a:ext cx="603199" cy="3551298"/>
          </a:xfrm>
          <a:prstGeom prst="bentConnector3">
            <a:avLst>
              <a:gd name="adj1" fmla="val 2127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740672" y="2496485"/>
            <a:ext cx="0" cy="29573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2346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C327E70E-44D3-764E-8F2B-2AF2A8D5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8" y="3248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63" y="2751236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C61067D-E434-1A40-B123-701AEBBD9869}"/>
              </a:ext>
            </a:extLst>
          </p:cNvPr>
          <p:cNvSpPr/>
          <p:nvPr/>
        </p:nvSpPr>
        <p:spPr bwMode="auto">
          <a:xfrm>
            <a:off x="1752421" y="2587077"/>
            <a:ext cx="439269" cy="87766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CF31C7-E7A6-7A43-AC2E-043ACAD07C69}"/>
              </a:ext>
            </a:extLst>
          </p:cNvPr>
          <p:cNvCxnSpPr>
            <a:cxnSpLocks/>
            <a:endCxn id="77" idx="1"/>
          </p:cNvCxnSpPr>
          <p:nvPr/>
        </p:nvCxnSpPr>
        <p:spPr bwMode="auto">
          <a:xfrm flipV="1">
            <a:off x="2189264" y="3020820"/>
            <a:ext cx="322808" cy="3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6">
            <a:extLst>
              <a:ext uri="{FF2B5EF4-FFF2-40B4-BE49-F238E27FC236}">
                <a16:creationId xmlns:a16="http://schemas.microsoft.com/office/drawing/2014/main" id="{16D5C99F-82F8-9748-B104-C5576CE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89" y="3590867"/>
            <a:ext cx="756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Darktrace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osSensors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755389" y="4300584"/>
            <a:ext cx="5073161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127" y="4948676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27" y="4526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8828550" y="4755134"/>
            <a:ext cx="634277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1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850027" y="1229710"/>
            <a:ext cx="8506064" cy="38736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326741" y="3524931"/>
            <a:ext cx="1765300" cy="14738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91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74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306535" y="1366217"/>
            <a:ext cx="1765300" cy="19387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3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81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10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27" y="12297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80" y="391366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67" y="1366217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163" y="2012007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667427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49001" y="3524931"/>
            <a:ext cx="1765300" cy="15002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3992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170" y="4452587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01" y="352334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28795" y="1366218"/>
            <a:ext cx="1764792" cy="19385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95" y="13582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75" y="2498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360" y="2942216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3152015" y="861847"/>
            <a:ext cx="2095500" cy="44051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45807" y="2431741"/>
            <a:ext cx="5014883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88" y="24317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173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29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815" y="215581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71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683535" y="420414"/>
            <a:ext cx="8815091" cy="5014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927" y="42041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70" y="5745683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6899507" y="6091278"/>
            <a:ext cx="1744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on-premises or cloud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02" y="215581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 session</a:t>
            </a:r>
          </a:p>
        </p:txBody>
      </p:sp>
      <p:pic>
        <p:nvPicPr>
          <p:cNvPr id="87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1697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77" idx="0"/>
            <a:endCxn id="86" idx="2"/>
          </p:cNvCxnSpPr>
          <p:nvPr/>
        </p:nvCxnSpPr>
        <p:spPr>
          <a:xfrm flipV="1">
            <a:off x="2519952" y="2617476"/>
            <a:ext cx="0" cy="58378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027" y="3642953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7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52" y="3201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3461099" y="3915470"/>
            <a:ext cx="4980653" cy="90910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807" y="456356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526" y="4141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 flipV="1">
            <a:off x="8441752" y="4370020"/>
            <a:ext cx="87577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10800000" flipH="1" flipV="1">
            <a:off x="2748552" y="3426772"/>
            <a:ext cx="3242343" cy="4924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771670" y="4824571"/>
            <a:ext cx="0" cy="92111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14653" y="3340396"/>
            <a:ext cx="1645920" cy="20093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988624" y="1555531"/>
            <a:ext cx="8050274" cy="386908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758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14653" y="1723570"/>
            <a:ext cx="1645920" cy="138233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948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25" y="155575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436561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29" y="4307628"/>
            <a:ext cx="643919" cy="643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25" y="4953418"/>
            <a:ext cx="1619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5907020" y="1135116"/>
            <a:ext cx="2095500" cy="44458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131810" y="3335743"/>
            <a:ext cx="1645920" cy="20140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915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131810" y="1723570"/>
            <a:ext cx="1645920" cy="138233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105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489863" y="1135116"/>
            <a:ext cx="2095500" cy="44458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2146180"/>
            <a:ext cx="4894487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214284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230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13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87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70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746235" y="704193"/>
            <a:ext cx="8628994" cy="50449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33" y="70659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05" y="5962767"/>
            <a:ext cx="1905000" cy="355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6046141" y="6274814"/>
            <a:ext cx="17443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appliance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05" y="496295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4561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>
            <a:off x="7693435" y="4789983"/>
            <a:ext cx="5940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38" y="3441818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48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88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53" idx="1"/>
            <a:endCxn id="48" idx="3"/>
          </p:cNvCxnSpPr>
          <p:nvPr/>
        </p:nvCxnSpPr>
        <p:spPr>
          <a:xfrm flipH="1">
            <a:off x="1976788" y="3220176"/>
            <a:ext cx="307750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972" y="3441818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3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97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30" idx="0"/>
            <a:endCxn id="52" idx="2"/>
          </p:cNvCxnSpPr>
          <p:nvPr/>
        </p:nvCxnSpPr>
        <p:spPr>
          <a:xfrm flipV="1">
            <a:off x="5282897" y="3903483"/>
            <a:ext cx="0" cy="46212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918305" y="5230417"/>
            <a:ext cx="0" cy="73235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4367416"/>
            <a:ext cx="4894487" cy="84513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198087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212</Words>
  <Application>Microsoft Macintosh PowerPoint</Application>
  <PresentationFormat>Widescreen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Alex Markham</cp:lastModifiedBy>
  <cp:revision>43</cp:revision>
  <dcterms:created xsi:type="dcterms:W3CDTF">2021-07-14T14:19:12Z</dcterms:created>
  <dcterms:modified xsi:type="dcterms:W3CDTF">2021-08-09T15:51:43Z</dcterms:modified>
</cp:coreProperties>
</file>