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31911" y="1142783"/>
            <a:ext cx="6223919" cy="39023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244104" y="548230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3865" y="518209"/>
            <a:ext cx="8605520" cy="482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54755" y="848410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5" y="5182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1427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04" y="548071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929487" y="848409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20409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7458" y="410323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081130" y="765242"/>
            <a:ext cx="8333405" cy="4904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54155" y="1638367"/>
            <a:ext cx="6539768" cy="37036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53100" y="375349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6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32894" y="2026264"/>
            <a:ext cx="1765300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5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9" y="7652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4" y="163836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39" y="4103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075" y="21556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07" y="29188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56" y="476565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75" y="4329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3" y="302921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" y="2592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74204" y="1255780"/>
            <a:ext cx="2095500" cy="41921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48930" y="375349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9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3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28724" y="2026264"/>
            <a:ext cx="1764792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2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28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78374" y="1255779"/>
            <a:ext cx="2095500" cy="41921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60619" y="4557790"/>
            <a:ext cx="1315856" cy="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7" idx="2"/>
          </p:cNvCxnSpPr>
          <p:nvPr/>
        </p:nvCxnSpPr>
        <p:spPr>
          <a:xfrm flipH="1" flipV="1">
            <a:off x="1120718" y="3490876"/>
            <a:ext cx="1" cy="4147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537044" y="5873720"/>
            <a:ext cx="19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cloud instance or on-premises 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72166" y="2389138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7" y="23891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68" y="20465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3" y="1589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1120718" y="2308117"/>
            <a:ext cx="0" cy="2839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97" idx="0"/>
            <a:endCxn id="37" idx="2"/>
          </p:cNvCxnSpPr>
          <p:nvPr/>
        </p:nvCxnSpPr>
        <p:spPr>
          <a:xfrm flipV="1">
            <a:off x="9505075" y="5227321"/>
            <a:ext cx="0" cy="6463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8840141" y="5436673"/>
            <a:ext cx="2606" cy="6752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204110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57642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1" y="4378383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25" y="5024173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57642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69006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6900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41414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955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42012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961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912967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17" y="3378113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510590" y="3723708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44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143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82480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663389"/>
            <a:ext cx="439269" cy="70622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46474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9172" y="977461"/>
            <a:ext cx="9717430" cy="415333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37252" y="3542183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26" y="4009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21" y="4469839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52" y="354059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17046" y="1113969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46" y="11059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26" y="23138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11" y="2757343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0" y="97746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91" y="393091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78" y="1113969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674" y="1759759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84786" y="609599"/>
            <a:ext cx="2095500" cy="462698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59512" y="3542183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86" y="4009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681" y="4469839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2" y="354059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39306" y="1113970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06" y="11059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86" y="23138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871" y="2757343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62526" y="609599"/>
            <a:ext cx="2095500" cy="46269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56318" y="2227617"/>
            <a:ext cx="501488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99" y="22276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684" y="195168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940" y="1492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26" y="195766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82" y="1498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334952" y="277738"/>
            <a:ext cx="10174185" cy="51032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2" y="27939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37" y="5634196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84474" y="5979791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13" y="2223996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63" y="1765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9" y="1765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65" y="221671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417049" y="1994483"/>
            <a:ext cx="8848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30463" y="2685661"/>
            <a:ext cx="0" cy="4849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38" y="361228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63" y="3170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9" y="27246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9" y="362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84" y="312960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468642" y="2965448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1905485" y="3399191"/>
            <a:ext cx="39637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0" y="3969238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71610" y="3932722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318" y="4580814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37" y="41586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52263" y="4387272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680823" y="3404207"/>
            <a:ext cx="3320583" cy="5107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56637" y="5042479"/>
            <a:ext cx="0" cy="591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283</Words>
  <Application>Microsoft Office PowerPoint</Application>
  <PresentationFormat>Widescreen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29</cp:revision>
  <dcterms:created xsi:type="dcterms:W3CDTF">2021-07-14T14:19:12Z</dcterms:created>
  <dcterms:modified xsi:type="dcterms:W3CDTF">2021-07-15T15:07:07Z</dcterms:modified>
</cp:coreProperties>
</file>