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37" idx="2"/>
          </p:cNvCxnSpPr>
          <p:nvPr/>
        </p:nvCxnSpPr>
        <p:spPr>
          <a:xfrm flipH="1" flipV="1">
            <a:off x="8840141" y="5436673"/>
            <a:ext cx="2606" cy="6752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8" y="611193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946071" y="645752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mirroring sessions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26" y="5676244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673963" y="6021839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mirror session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0"/>
            <a:endCxn id="64" idx="2"/>
          </p:cNvCxnSpPr>
          <p:nvPr/>
        </p:nvCxnSpPr>
        <p:spPr>
          <a:xfrm flipV="1">
            <a:off x="9546126" y="5025227"/>
            <a:ext cx="0" cy="6510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88624" y="1555531"/>
            <a:ext cx="8050274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5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29" y="4307628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25" y="4953418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746235" y="704193"/>
            <a:ext cx="8628994" cy="5044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33" y="7065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59" y="236225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9712595" y="2674299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</a:t>
            </a:r>
            <a:r>
              <a:rPr lang="en-US" sz="1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38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88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1976788" y="3220176"/>
            <a:ext cx="307750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13" idx="1"/>
            <a:endCxn id="102" idx="3"/>
          </p:cNvCxnSpPr>
          <p:nvPr/>
        </p:nvCxnSpPr>
        <p:spPr>
          <a:xfrm flipH="1">
            <a:off x="7693435" y="2540052"/>
            <a:ext cx="19388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212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42</cp:revision>
  <dcterms:created xsi:type="dcterms:W3CDTF">2021-07-14T14:19:12Z</dcterms:created>
  <dcterms:modified xsi:type="dcterms:W3CDTF">2021-07-26T13:26:03Z</dcterms:modified>
</cp:coreProperties>
</file>