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jp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31911" y="1142783"/>
            <a:ext cx="6223919" cy="39023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244104" y="548230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913865" y="518209"/>
            <a:ext cx="8605520" cy="4823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754755" y="848410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5" y="5182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14278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04" y="548071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929487" y="848409"/>
            <a:ext cx="2181978" cy="43988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20409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7458" y="410323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081130" y="765242"/>
            <a:ext cx="8333405" cy="49040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54155" y="1638367"/>
            <a:ext cx="6539768" cy="37036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53100" y="375349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6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0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32894" y="2026264"/>
            <a:ext cx="1765300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45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9" y="76524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54" y="163836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39" y="41032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075" y="21556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07" y="291886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756" y="476565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75" y="4329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3" y="3029211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8" y="25920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74204" y="1255780"/>
            <a:ext cx="2095500" cy="419211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48930" y="375349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4221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099" y="468115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30" y="37519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28724" y="2026264"/>
            <a:ext cx="1764792" cy="14721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24" y="2018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04" y="24753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289" y="2918864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78374" y="1255779"/>
            <a:ext cx="2095500" cy="41921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7960619" y="4557790"/>
            <a:ext cx="1315856" cy="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7" idx="2"/>
          </p:cNvCxnSpPr>
          <p:nvPr/>
        </p:nvCxnSpPr>
        <p:spPr>
          <a:xfrm flipH="1" flipV="1">
            <a:off x="1120718" y="3490876"/>
            <a:ext cx="1" cy="4147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537044" y="5873720"/>
            <a:ext cx="1936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cloud instance or on-premises probe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72166" y="2389138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47" y="23891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68" y="2046507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43" y="15893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1120718" y="2308117"/>
            <a:ext cx="0" cy="2839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97" idx="0"/>
            <a:endCxn id="37" idx="2"/>
          </p:cNvCxnSpPr>
          <p:nvPr/>
        </p:nvCxnSpPr>
        <p:spPr>
          <a:xfrm flipV="1">
            <a:off x="9505075" y="5227321"/>
            <a:ext cx="0" cy="64639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8840141" y="5436673"/>
            <a:ext cx="2606" cy="6752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8" y="611193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946071" y="645752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204110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57642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56840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7762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21979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1" y="4378383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25" y="5024173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57642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56840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7762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21979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69006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69006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41414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955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42012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961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912967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17" y="3378113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9510590" y="3723708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4408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143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82480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663389"/>
            <a:ext cx="439269" cy="70622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46474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6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0" y="594637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829203" y="629196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4175345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4372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688555"/>
            <a:ext cx="1765300" cy="17112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42525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71246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68696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8"/>
            <a:ext cx="1765300" cy="187799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21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865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94" y="41831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8940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688556"/>
            <a:ext cx="1765300" cy="17112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42525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71246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68696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8779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21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865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8940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09806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39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09806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392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6146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781" y="348933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31" y="3039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69" y="348933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94" y="3039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823437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401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629895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5958038" y="3821229"/>
            <a:ext cx="5856" cy="3619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7" idx="3"/>
            <a:endCxn id="77" idx="1"/>
          </p:cNvCxnSpPr>
          <p:nvPr/>
        </p:nvCxnSpPr>
        <p:spPr>
          <a:xfrm>
            <a:off x="2733031" y="3267696"/>
            <a:ext cx="30022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80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45807" y="2431741"/>
            <a:ext cx="5014883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88" y="24317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26" y="5676244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673963" y="6021839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2" y="215581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session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19952" y="2617476"/>
            <a:ext cx="0" cy="58378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27" y="364295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3201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748552" y="3426772"/>
            <a:ext cx="3242343" cy="4924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64" idx="2"/>
          </p:cNvCxnSpPr>
          <p:nvPr/>
        </p:nvCxnSpPr>
        <p:spPr>
          <a:xfrm flipV="1">
            <a:off x="9546126" y="5025227"/>
            <a:ext cx="0" cy="65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4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71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727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727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26" y="5676244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673963" y="6021839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621" y="211997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71" y="1727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5947271" y="2581636"/>
            <a:ext cx="0" cy="15259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346" y="3175931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71" y="2734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64" idx="2"/>
          </p:cNvCxnSpPr>
          <p:nvPr/>
        </p:nvCxnSpPr>
        <p:spPr>
          <a:xfrm flipV="1">
            <a:off x="9546126" y="5025227"/>
            <a:ext cx="0" cy="65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75" idx="2"/>
          </p:cNvCxnSpPr>
          <p:nvPr/>
        </p:nvCxnSpPr>
        <p:spPr>
          <a:xfrm flipV="1">
            <a:off x="5947271" y="3637596"/>
            <a:ext cx="0" cy="27607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373</Words>
  <Application>Microsoft Office PowerPoint</Application>
  <PresentationFormat>Widescreen</PresentationFormat>
  <Paragraphs>181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36</cp:revision>
  <dcterms:created xsi:type="dcterms:W3CDTF">2021-07-14T14:19:12Z</dcterms:created>
  <dcterms:modified xsi:type="dcterms:W3CDTF">2021-07-21T16:19:23Z</dcterms:modified>
</cp:coreProperties>
</file>