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C170-1660-4809-9A15-62445EB0C7B1}" type="datetimeFigureOut">
              <a:rPr lang="en-US" smtClean="0"/>
              <a:t>1/30/23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3341-E340-429B-A59E-20863BAEE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004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C170-1660-4809-9A15-62445EB0C7B1}" type="datetimeFigureOut">
              <a:rPr lang="en-US" smtClean="0"/>
              <a:t>1/30/23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3341-E340-429B-A59E-20863BAEE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805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C170-1660-4809-9A15-62445EB0C7B1}" type="datetimeFigureOut">
              <a:rPr lang="en-US" smtClean="0"/>
              <a:t>1/30/23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3341-E340-429B-A59E-20863BAEE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968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C170-1660-4809-9A15-62445EB0C7B1}" type="datetimeFigureOut">
              <a:rPr lang="en-US" smtClean="0"/>
              <a:t>1/30/23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3341-E340-429B-A59E-20863BAEE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824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C170-1660-4809-9A15-62445EB0C7B1}" type="datetimeFigureOut">
              <a:rPr lang="en-US" smtClean="0"/>
              <a:t>1/30/23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3341-E340-429B-A59E-20863BAEE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766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C170-1660-4809-9A15-62445EB0C7B1}" type="datetimeFigureOut">
              <a:rPr lang="en-US" smtClean="0"/>
              <a:t>1/30/23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3341-E340-429B-A59E-20863BAEE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277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C170-1660-4809-9A15-62445EB0C7B1}" type="datetimeFigureOut">
              <a:rPr lang="en-US" smtClean="0"/>
              <a:t>1/30/23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3341-E340-429B-A59E-20863BAEE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063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C170-1660-4809-9A15-62445EB0C7B1}" type="datetimeFigureOut">
              <a:rPr lang="en-US" smtClean="0"/>
              <a:t>1/30/23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3341-E340-429B-A59E-20863BAEE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55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C170-1660-4809-9A15-62445EB0C7B1}" type="datetimeFigureOut">
              <a:rPr lang="en-US" smtClean="0"/>
              <a:t>1/30/23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3341-E340-429B-A59E-20863BAEE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262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C170-1660-4809-9A15-62445EB0C7B1}" type="datetimeFigureOut">
              <a:rPr lang="en-US" smtClean="0"/>
              <a:t>1/30/23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3341-E340-429B-A59E-20863BAEE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95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C170-1660-4809-9A15-62445EB0C7B1}" type="datetimeFigureOut">
              <a:rPr lang="en-US" smtClean="0"/>
              <a:t>1/30/23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3341-E340-429B-A59E-20863BAEE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254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DC170-1660-4809-9A15-62445EB0C7B1}" type="datetimeFigureOut">
              <a:rPr lang="en-US" smtClean="0"/>
              <a:t>1/30/23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43341-E340-429B-A59E-20863BAEE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416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8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10.png"/><Relationship Id="rId1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39EEFFD5-B07A-CD4C-A9C4-8DBFAB9447D6}"/>
              </a:ext>
            </a:extLst>
          </p:cNvPr>
          <p:cNvSpPr/>
          <p:nvPr/>
        </p:nvSpPr>
        <p:spPr>
          <a:xfrm>
            <a:off x="2897084" y="4625089"/>
            <a:ext cx="5073161" cy="909101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0DCB38-C38F-3E45-91A5-BC77EA90215A}"/>
              </a:ext>
            </a:extLst>
          </p:cNvPr>
          <p:cNvSpPr/>
          <p:nvPr/>
        </p:nvSpPr>
        <p:spPr bwMode="auto">
          <a:xfrm>
            <a:off x="735496" y="1272606"/>
            <a:ext cx="8574712" cy="4692923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2762726" y="4234550"/>
            <a:ext cx="1765300" cy="1473814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79" name="Graphic 17">
            <a:extLst>
              <a:ext uri="{FF2B5EF4-FFF2-40B4-BE49-F238E27FC236}">
                <a16:creationId xmlns:a16="http://schemas.microsoft.com/office/drawing/2014/main" id="{8560CB5F-EA6E-8949-B816-4A4E6FE52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0800" y="4702270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TextBox 18">
            <a:extLst>
              <a:ext uri="{FF2B5EF4-FFF2-40B4-BE49-F238E27FC236}">
                <a16:creationId xmlns:a16="http://schemas.microsoft.com/office/drawing/2014/main" id="{2E075880-4C60-1845-A45C-A49F05E20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2895" y="5162206"/>
            <a:ext cx="180571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Darktrace vSensor</a:t>
            </a:r>
          </a:p>
        </p:txBody>
      </p:sp>
      <p:pic>
        <p:nvPicPr>
          <p:cNvPr id="81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726" y="4223023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2742520" y="1382210"/>
            <a:ext cx="1765300" cy="2160725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83" name="Graphic 34">
            <a:extLst>
              <a:ext uri="{FF2B5EF4-FFF2-40B4-BE49-F238E27FC236}">
                <a16:creationId xmlns:a16="http://schemas.microsoft.com/office/drawing/2014/main" id="{41905C5A-FAE4-854F-8D41-4C3BCF9EA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2520" y="1374197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" name="Graphic 17">
            <a:extLst>
              <a:ext uri="{FF2B5EF4-FFF2-40B4-BE49-F238E27FC236}">
                <a16:creationId xmlns:a16="http://schemas.microsoft.com/office/drawing/2014/main" id="{8560CB5F-EA6E-8949-B816-4A4E6FE52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0800" y="1876369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" name="TextBox 18">
            <a:extLst>
              <a:ext uri="{FF2B5EF4-FFF2-40B4-BE49-F238E27FC236}">
                <a16:creationId xmlns:a16="http://schemas.microsoft.com/office/drawing/2014/main" id="{2E075880-4C60-1845-A45C-A49F05E20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7085" y="2319907"/>
            <a:ext cx="1477330" cy="286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Linux bastion host</a:t>
            </a:r>
          </a:p>
        </p:txBody>
      </p:sp>
      <p:pic>
        <p:nvPicPr>
          <p:cNvPr id="8" name="Graphic 9">
            <a:extLst>
              <a:ext uri="{FF2B5EF4-FFF2-40B4-BE49-F238E27FC236}">
                <a16:creationId xmlns:a16="http://schemas.microsoft.com/office/drawing/2014/main" id="{8219DCE8-247C-1049-BE53-921770E893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496" y="1272606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Graphic 18">
            <a:extLst>
              <a:ext uri="{FF2B5EF4-FFF2-40B4-BE49-F238E27FC236}">
                <a16:creationId xmlns:a16="http://schemas.microsoft.com/office/drawing/2014/main" id="{E0668E3F-1457-E041-A92E-2FF0C60C2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8565" y="4623285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Box 20">
            <a:extLst>
              <a:ext uri="{FF2B5EF4-FFF2-40B4-BE49-F238E27FC236}">
                <a16:creationId xmlns:a16="http://schemas.microsoft.com/office/drawing/2014/main" id="{873A5151-4A7B-9A48-9996-CBCA1C63BD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7138" y="5292462"/>
            <a:ext cx="8668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Captured packets</a:t>
            </a:r>
          </a:p>
        </p:txBody>
      </p:sp>
      <p:pic>
        <p:nvPicPr>
          <p:cNvPr id="38" name="Graphic 31">
            <a:extLst>
              <a:ext uri="{FF2B5EF4-FFF2-40B4-BE49-F238E27FC236}">
                <a16:creationId xmlns:a16="http://schemas.microsoft.com/office/drawing/2014/main" id="{5E4317A3-C947-2E4A-BF3D-D754AD5BF3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7247" y="485246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TextBox 22">
            <a:extLst>
              <a:ext uri="{FF2B5EF4-FFF2-40B4-BE49-F238E27FC236}">
                <a16:creationId xmlns:a16="http://schemas.microsoft.com/office/drawing/2014/main" id="{F957C4EB-E925-CD46-B6E6-5F934B6F59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0257" y="3888568"/>
            <a:ext cx="13398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Network Load 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pic>
        <p:nvPicPr>
          <p:cNvPr id="48" name="Graphic 24">
            <a:extLst>
              <a:ext uri="{FF2B5EF4-FFF2-40B4-BE49-F238E27FC236}">
                <a16:creationId xmlns:a16="http://schemas.microsoft.com/office/drawing/2014/main" id="{F98FFE17-32E0-0245-9C99-4566C0E25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521" y="345047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356EB0E-773F-E048-9282-D7A38A3BC486}"/>
              </a:ext>
            </a:extLst>
          </p:cNvPr>
          <p:cNvSpPr/>
          <p:nvPr/>
        </p:nvSpPr>
        <p:spPr bwMode="auto">
          <a:xfrm>
            <a:off x="6183830" y="890018"/>
            <a:ext cx="2095500" cy="4924371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6358556" y="4234550"/>
            <a:ext cx="1765300" cy="1473814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32" name="Graphic 17">
            <a:extLst>
              <a:ext uri="{FF2B5EF4-FFF2-40B4-BE49-F238E27FC236}">
                <a16:creationId xmlns:a16="http://schemas.microsoft.com/office/drawing/2014/main" id="{8560CB5F-EA6E-8949-B816-4A4E6FE52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6630" y="4702270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18">
            <a:extLst>
              <a:ext uri="{FF2B5EF4-FFF2-40B4-BE49-F238E27FC236}">
                <a16:creationId xmlns:a16="http://schemas.microsoft.com/office/drawing/2014/main" id="{2E075880-4C60-1845-A45C-A49F05E20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8725" y="5162206"/>
            <a:ext cx="180571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Darktrace vSensor</a:t>
            </a:r>
          </a:p>
        </p:txBody>
      </p:sp>
      <p:pic>
        <p:nvPicPr>
          <p:cNvPr id="34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8556" y="4223023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6338350" y="1382211"/>
            <a:ext cx="1764792" cy="2160724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55" name="Graphic 34">
            <a:extLst>
              <a:ext uri="{FF2B5EF4-FFF2-40B4-BE49-F238E27FC236}">
                <a16:creationId xmlns:a16="http://schemas.microsoft.com/office/drawing/2014/main" id="{41905C5A-FAE4-854F-8D41-4C3BCF9EA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8350" y="1374197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Graphic 17">
            <a:extLst>
              <a:ext uri="{FF2B5EF4-FFF2-40B4-BE49-F238E27FC236}">
                <a16:creationId xmlns:a16="http://schemas.microsoft.com/office/drawing/2014/main" id="{8560CB5F-EA6E-8949-B816-4A4E6FE52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6630" y="1876369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TextBox 18">
            <a:extLst>
              <a:ext uri="{FF2B5EF4-FFF2-40B4-BE49-F238E27FC236}">
                <a16:creationId xmlns:a16="http://schemas.microsoft.com/office/drawing/2014/main" id="{2E075880-4C60-1845-A45C-A49F05E20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2915" y="2319907"/>
            <a:ext cx="1477330" cy="286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Linux bastion host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356EB0E-773F-E048-9282-D7A38A3BC486}"/>
              </a:ext>
            </a:extLst>
          </p:cNvPr>
          <p:cNvSpPr/>
          <p:nvPr/>
        </p:nvSpPr>
        <p:spPr bwMode="auto">
          <a:xfrm>
            <a:off x="2588000" y="890019"/>
            <a:ext cx="2095500" cy="4924372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24" idx="3"/>
            <a:endCxn id="38" idx="1"/>
          </p:cNvCxnSpPr>
          <p:nvPr/>
        </p:nvCxnSpPr>
        <p:spPr>
          <a:xfrm>
            <a:off x="7970245" y="5079640"/>
            <a:ext cx="627002" cy="142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9EEFFD5-B07A-CD4C-A9C4-8DBFAB9447D6}"/>
              </a:ext>
            </a:extLst>
          </p:cNvPr>
          <p:cNvSpPr/>
          <p:nvPr/>
        </p:nvSpPr>
        <p:spPr>
          <a:xfrm>
            <a:off x="2881792" y="1760364"/>
            <a:ext cx="5073161" cy="909101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103" name="Graphic 18">
            <a:extLst>
              <a:ext uri="{FF2B5EF4-FFF2-40B4-BE49-F238E27FC236}">
                <a16:creationId xmlns:a16="http://schemas.microsoft.com/office/drawing/2014/main" id="{E0668E3F-1457-E041-A92E-2FF0C60C2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3273" y="1760364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" name="TextBox 16">
            <a:extLst>
              <a:ext uri="{FF2B5EF4-FFF2-40B4-BE49-F238E27FC236}">
                <a16:creationId xmlns:a16="http://schemas.microsoft.com/office/drawing/2014/main" id="{D050FDAD-5D06-8649-AA21-DF5CB049C2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3964" y="3886251"/>
            <a:ext cx="15113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Traffic mirroring</a:t>
            </a:r>
          </a:p>
        </p:txBody>
      </p:sp>
      <p:pic>
        <p:nvPicPr>
          <p:cNvPr id="105" name="Graphic 33">
            <a:extLst>
              <a:ext uri="{FF2B5EF4-FFF2-40B4-BE49-F238E27FC236}">
                <a16:creationId xmlns:a16="http://schemas.microsoft.com/office/drawing/2014/main" id="{E778F0F4-1E1E-344E-9953-189B036328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839" y="344168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5A9D33BB-F7AF-C044-9BA5-6F98953C5C41}"/>
              </a:ext>
            </a:extLst>
          </p:cNvPr>
          <p:cNvCxnSpPr>
            <a:cxnSpLocks/>
            <a:stCxn id="48" idx="1"/>
            <a:endCxn id="105" idx="3"/>
          </p:cNvCxnSpPr>
          <p:nvPr/>
        </p:nvCxnSpPr>
        <p:spPr>
          <a:xfrm flipH="1" flipV="1">
            <a:off x="1915039" y="3670284"/>
            <a:ext cx="3296482" cy="8795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17">
            <a:extLst>
              <a:ext uri="{FF2B5EF4-FFF2-40B4-BE49-F238E27FC236}">
                <a16:creationId xmlns:a16="http://schemas.microsoft.com/office/drawing/2014/main" id="{904494F6-B2AD-884E-92AE-5BF2490D7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7158" y="3196614"/>
            <a:ext cx="1234766" cy="251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42" name="Graphic 35">
            <a:extLst>
              <a:ext uri="{FF2B5EF4-FFF2-40B4-BE49-F238E27FC236}">
                <a16:creationId xmlns:a16="http://schemas.microsoft.com/office/drawing/2014/main" id="{A5BA7256-6A27-CE46-BA90-6D710A383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4196" y="2746018"/>
            <a:ext cx="415636" cy="415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extBox 17">
            <a:extLst>
              <a:ext uri="{FF2B5EF4-FFF2-40B4-BE49-F238E27FC236}">
                <a16:creationId xmlns:a16="http://schemas.microsoft.com/office/drawing/2014/main" id="{904494F6-B2AD-884E-92AE-5BF2490D7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9370" y="3202595"/>
            <a:ext cx="1234766" cy="251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44" name="Graphic 35">
            <a:extLst>
              <a:ext uri="{FF2B5EF4-FFF2-40B4-BE49-F238E27FC236}">
                <a16:creationId xmlns:a16="http://schemas.microsoft.com/office/drawing/2014/main" id="{A5BA7256-6A27-CE46-BA90-6D710A383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6408" y="2751999"/>
            <a:ext cx="415636" cy="415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EBD78DDC-6CA6-8B4C-8030-D09C702BCE2A}"/>
              </a:ext>
            </a:extLst>
          </p:cNvPr>
          <p:cNvSpPr/>
          <p:nvPr/>
        </p:nvSpPr>
        <p:spPr bwMode="auto">
          <a:xfrm>
            <a:off x="487026" y="399482"/>
            <a:ext cx="9058819" cy="57273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50" name="Graphic 8">
            <a:extLst>
              <a:ext uri="{FF2B5EF4-FFF2-40B4-BE49-F238E27FC236}">
                <a16:creationId xmlns:a16="http://schemas.microsoft.com/office/drawing/2014/main" id="{546222F9-4B37-E847-81D0-112B1B2B3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208" y="399482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A9D33BB-F7AF-C044-9BA5-6F98953C5C41}"/>
              </a:ext>
            </a:extLst>
          </p:cNvPr>
          <p:cNvCxnSpPr>
            <a:cxnSpLocks/>
          </p:cNvCxnSpPr>
          <p:nvPr/>
        </p:nvCxnSpPr>
        <p:spPr>
          <a:xfrm flipV="1">
            <a:off x="7230769" y="5439205"/>
            <a:ext cx="0" cy="862204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Graphic 62">
            <a:extLst>
              <a:ext uri="{FF2B5EF4-FFF2-40B4-BE49-F238E27FC236}">
                <a16:creationId xmlns:a16="http://schemas.microsoft.com/office/drawing/2014/main" id="{8B47AFFF-81D9-C348-90A5-553E82D08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933" y="179004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TextBox 16">
            <a:extLst>
              <a:ext uri="{FF2B5EF4-FFF2-40B4-BE49-F238E27FC236}">
                <a16:creationId xmlns:a16="http://schemas.microsoft.com/office/drawing/2014/main" id="{16D5C99F-82F8-9748-B104-C5576CEC54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7817" y="2244887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Instances</a:t>
            </a:r>
          </a:p>
        </p:txBody>
      </p:sp>
      <p:sp>
        <p:nvSpPr>
          <p:cNvPr id="68" name="TextBox 25">
            <a:extLst>
              <a:ext uri="{FF2B5EF4-FFF2-40B4-BE49-F238E27FC236}">
                <a16:creationId xmlns:a16="http://schemas.microsoft.com/office/drawing/2014/main" id="{DA6C3A5B-7BC3-8148-BCEF-812815019A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0928" y="4897060"/>
            <a:ext cx="11858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Darktrace osSensor</a:t>
            </a:r>
          </a:p>
        </p:txBody>
      </p:sp>
      <p:pic>
        <p:nvPicPr>
          <p:cNvPr id="69" name="Graphic 32">
            <a:extLst>
              <a:ext uri="{FF2B5EF4-FFF2-40B4-BE49-F238E27FC236}">
                <a16:creationId xmlns:a16="http://schemas.microsoft.com/office/drawing/2014/main" id="{C327E70E-44D3-764E-8F2B-2AF2A8D5C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311" y="447366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105" idx="0"/>
            <a:endCxn id="67" idx="2"/>
          </p:cNvCxnSpPr>
          <p:nvPr/>
        </p:nvCxnSpPr>
        <p:spPr>
          <a:xfrm flipH="1" flipV="1">
            <a:off x="1685601" y="2521886"/>
            <a:ext cx="838" cy="919798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F1FFDD73-AFBD-38C7-B14A-64B623244889}"/>
              </a:ext>
            </a:extLst>
          </p:cNvPr>
          <p:cNvSpPr/>
          <p:nvPr/>
        </p:nvSpPr>
        <p:spPr>
          <a:xfrm>
            <a:off x="6318849" y="6544542"/>
            <a:ext cx="181558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Darktrace appliance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79D8B6-70FE-F8C4-4CB3-BE4B5D88072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062" y="6364088"/>
            <a:ext cx="1858831" cy="220210"/>
          </a:xfrm>
          <a:prstGeom prst="rect">
            <a:avLst/>
          </a:prstGeom>
        </p:spPr>
      </p:pic>
      <p:pic>
        <p:nvPicPr>
          <p:cNvPr id="5" name="Graphic 7">
            <a:extLst>
              <a:ext uri="{FF2B5EF4-FFF2-40B4-BE49-F238E27FC236}">
                <a16:creationId xmlns:a16="http://schemas.microsoft.com/office/drawing/2014/main" id="{49554D95-0F5C-1C39-6A3E-42BD708B64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8247" y="398345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6">
            <a:extLst>
              <a:ext uri="{FF2B5EF4-FFF2-40B4-BE49-F238E27FC236}">
                <a16:creationId xmlns:a16="http://schemas.microsoft.com/office/drawing/2014/main" id="{D72514E1-6926-D33F-40F1-839E1F35C3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3122" y="3588607"/>
            <a:ext cx="11874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Alarm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2EC097D-07DC-08FD-DAD4-968385DDCD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8247" y="311712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31">
            <a:extLst>
              <a:ext uri="{FF2B5EF4-FFF2-40B4-BE49-F238E27FC236}">
                <a16:creationId xmlns:a16="http://schemas.microsoft.com/office/drawing/2014/main" id="{1CB9E591-C4EB-BE8D-80BF-0C3A508EF9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5028" y="4434306"/>
            <a:ext cx="116363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Logs</a:t>
            </a:r>
          </a:p>
        </p:txBody>
      </p: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0365F550-E0A0-8E9F-4C07-BA21F2E90694}"/>
              </a:ext>
            </a:extLst>
          </p:cNvPr>
          <p:cNvCxnSpPr>
            <a:cxnSpLocks/>
            <a:stCxn id="69" idx="3"/>
          </p:cNvCxnSpPr>
          <p:nvPr/>
        </p:nvCxnSpPr>
        <p:spPr>
          <a:xfrm flipV="1">
            <a:off x="1874511" y="3679079"/>
            <a:ext cx="569395" cy="1023189"/>
          </a:xfrm>
          <a:prstGeom prst="bentConnector2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84C9F27-445D-A995-B95A-F5EE35FF5045}"/>
              </a:ext>
            </a:extLst>
          </p:cNvPr>
          <p:cNvCxnSpPr>
            <a:cxnSpLocks/>
            <a:stCxn id="30" idx="0"/>
            <a:endCxn id="47" idx="2"/>
          </p:cNvCxnSpPr>
          <p:nvPr/>
        </p:nvCxnSpPr>
        <p:spPr>
          <a:xfrm flipH="1" flipV="1">
            <a:off x="5430182" y="4350233"/>
            <a:ext cx="3483" cy="273052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2519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E0DCB38-C38F-3E45-91A5-BC77EA90215A}"/>
              </a:ext>
            </a:extLst>
          </p:cNvPr>
          <p:cNvSpPr/>
          <p:nvPr/>
        </p:nvSpPr>
        <p:spPr bwMode="auto">
          <a:xfrm>
            <a:off x="932950" y="1188525"/>
            <a:ext cx="9335657" cy="4261920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3621031" y="3910045"/>
            <a:ext cx="1765300" cy="1473814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79" name="Graphic 17">
            <a:extLst>
              <a:ext uri="{FF2B5EF4-FFF2-40B4-BE49-F238E27FC236}">
                <a16:creationId xmlns:a16="http://schemas.microsoft.com/office/drawing/2014/main" id="{8560CB5F-EA6E-8949-B816-4A4E6FE52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9105" y="437776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TextBox 18">
            <a:extLst>
              <a:ext uri="{FF2B5EF4-FFF2-40B4-BE49-F238E27FC236}">
                <a16:creationId xmlns:a16="http://schemas.microsoft.com/office/drawing/2014/main" id="{2E075880-4C60-1845-A45C-A49F05E20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1200" y="4837701"/>
            <a:ext cx="180571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Darktrace vSensor</a:t>
            </a:r>
          </a:p>
        </p:txBody>
      </p:sp>
      <p:pic>
        <p:nvPicPr>
          <p:cNvPr id="81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1031" y="3908458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3600825" y="1387241"/>
            <a:ext cx="1765300" cy="2160725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83" name="Graphic 34">
            <a:extLst>
              <a:ext uri="{FF2B5EF4-FFF2-40B4-BE49-F238E27FC236}">
                <a16:creationId xmlns:a16="http://schemas.microsoft.com/office/drawing/2014/main" id="{41905C5A-FAE4-854F-8D41-4C3BCF9EA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825" y="1379228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" name="Graphic 17">
            <a:extLst>
              <a:ext uri="{FF2B5EF4-FFF2-40B4-BE49-F238E27FC236}">
                <a16:creationId xmlns:a16="http://schemas.microsoft.com/office/drawing/2014/main" id="{8560CB5F-EA6E-8949-B816-4A4E6FE52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9105" y="2587077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" name="TextBox 18">
            <a:extLst>
              <a:ext uri="{FF2B5EF4-FFF2-40B4-BE49-F238E27FC236}">
                <a16:creationId xmlns:a16="http://schemas.microsoft.com/office/drawing/2014/main" id="{2E075880-4C60-1845-A45C-A49F05E20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5390" y="3030615"/>
            <a:ext cx="1477330" cy="286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Linux bastion host</a:t>
            </a:r>
          </a:p>
        </p:txBody>
      </p:sp>
      <p:pic>
        <p:nvPicPr>
          <p:cNvPr id="8" name="Graphic 9">
            <a:extLst>
              <a:ext uri="{FF2B5EF4-FFF2-40B4-BE49-F238E27FC236}">
                <a16:creationId xmlns:a16="http://schemas.microsoft.com/office/drawing/2014/main" id="{8219DCE8-247C-1049-BE53-921770E893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949" y="1188525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Graphic 18">
            <a:extLst>
              <a:ext uri="{FF2B5EF4-FFF2-40B4-BE49-F238E27FC236}">
                <a16:creationId xmlns:a16="http://schemas.microsoft.com/office/drawing/2014/main" id="{E0668E3F-1457-E041-A92E-2FF0C60C2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870" y="4298780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Graphic 17">
            <a:extLst>
              <a:ext uri="{FF2B5EF4-FFF2-40B4-BE49-F238E27FC236}">
                <a16:creationId xmlns:a16="http://schemas.microsoft.com/office/drawing/2014/main" id="{443A8EDD-16C2-6848-83A6-4582C7B74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3569" y="5542261"/>
            <a:ext cx="643919" cy="643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TextBox 9">
            <a:extLst>
              <a:ext uri="{FF2B5EF4-FFF2-40B4-BE49-F238E27FC236}">
                <a16:creationId xmlns:a16="http://schemas.microsoft.com/office/drawing/2014/main" id="{F9D6EE48-441C-334D-8184-61EA0808B9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99263" y="6188051"/>
            <a:ext cx="161992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CloudWatch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56EB0E-773F-E048-9282-D7A38A3BC486}"/>
              </a:ext>
            </a:extLst>
          </p:cNvPr>
          <p:cNvSpPr/>
          <p:nvPr/>
        </p:nvSpPr>
        <p:spPr bwMode="auto">
          <a:xfrm>
            <a:off x="7042135" y="805937"/>
            <a:ext cx="2095500" cy="4798512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7216861" y="3910045"/>
            <a:ext cx="1765300" cy="1500296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32" name="Graphic 17">
            <a:extLst>
              <a:ext uri="{FF2B5EF4-FFF2-40B4-BE49-F238E27FC236}">
                <a16:creationId xmlns:a16="http://schemas.microsoft.com/office/drawing/2014/main" id="{8560CB5F-EA6E-8949-B816-4A4E6FE52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4935" y="437776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18">
            <a:extLst>
              <a:ext uri="{FF2B5EF4-FFF2-40B4-BE49-F238E27FC236}">
                <a16:creationId xmlns:a16="http://schemas.microsoft.com/office/drawing/2014/main" id="{2E075880-4C60-1845-A45C-A49F05E20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7030" y="4837701"/>
            <a:ext cx="180571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Darktrace vSensor</a:t>
            </a:r>
          </a:p>
        </p:txBody>
      </p:sp>
      <p:pic>
        <p:nvPicPr>
          <p:cNvPr id="34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6861" y="3908458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7196655" y="1387242"/>
            <a:ext cx="1764792" cy="2160724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55" name="Graphic 34">
            <a:extLst>
              <a:ext uri="{FF2B5EF4-FFF2-40B4-BE49-F238E27FC236}">
                <a16:creationId xmlns:a16="http://schemas.microsoft.com/office/drawing/2014/main" id="{41905C5A-FAE4-854F-8D41-4C3BCF9EA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6655" y="1379228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Graphic 17">
            <a:extLst>
              <a:ext uri="{FF2B5EF4-FFF2-40B4-BE49-F238E27FC236}">
                <a16:creationId xmlns:a16="http://schemas.microsoft.com/office/drawing/2014/main" id="{8560CB5F-EA6E-8949-B816-4A4E6FE52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4935" y="2587077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TextBox 18">
            <a:extLst>
              <a:ext uri="{FF2B5EF4-FFF2-40B4-BE49-F238E27FC236}">
                <a16:creationId xmlns:a16="http://schemas.microsoft.com/office/drawing/2014/main" id="{2E075880-4C60-1845-A45C-A49F05E20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1220" y="3030615"/>
            <a:ext cx="1477330" cy="286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Linux bastion host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356EB0E-773F-E048-9282-D7A38A3BC486}"/>
              </a:ext>
            </a:extLst>
          </p:cNvPr>
          <p:cNvSpPr/>
          <p:nvPr/>
        </p:nvSpPr>
        <p:spPr bwMode="auto">
          <a:xfrm>
            <a:off x="3446305" y="805937"/>
            <a:ext cx="2095500" cy="4798512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9EEFFD5-B07A-CD4C-A9C4-8DBFAB9447D6}"/>
              </a:ext>
            </a:extLst>
          </p:cNvPr>
          <p:cNvSpPr/>
          <p:nvPr/>
        </p:nvSpPr>
        <p:spPr>
          <a:xfrm>
            <a:off x="3740097" y="2500889"/>
            <a:ext cx="5073161" cy="909101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103" name="Graphic 18">
            <a:extLst>
              <a:ext uri="{FF2B5EF4-FFF2-40B4-BE49-F238E27FC236}">
                <a16:creationId xmlns:a16="http://schemas.microsoft.com/office/drawing/2014/main" id="{E0668E3F-1457-E041-A92E-2FF0C60C2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578" y="2500889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17">
            <a:extLst>
              <a:ext uri="{FF2B5EF4-FFF2-40B4-BE49-F238E27FC236}">
                <a16:creationId xmlns:a16="http://schemas.microsoft.com/office/drawing/2014/main" id="{904494F6-B2AD-884E-92AE-5BF2490D7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5463" y="2224960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42" name="Graphic 35">
            <a:extLst>
              <a:ext uri="{FF2B5EF4-FFF2-40B4-BE49-F238E27FC236}">
                <a16:creationId xmlns:a16="http://schemas.microsoft.com/office/drawing/2014/main" id="{A5BA7256-6A27-CE46-BA90-6D710A383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1719" y="176617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extBox 17">
            <a:extLst>
              <a:ext uri="{FF2B5EF4-FFF2-40B4-BE49-F238E27FC236}">
                <a16:creationId xmlns:a16="http://schemas.microsoft.com/office/drawing/2014/main" id="{904494F6-B2AD-884E-92AE-5BF2490D7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7675" y="2230941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44" name="Graphic 35">
            <a:extLst>
              <a:ext uri="{FF2B5EF4-FFF2-40B4-BE49-F238E27FC236}">
                <a16:creationId xmlns:a16="http://schemas.microsoft.com/office/drawing/2014/main" id="{A5BA7256-6A27-CE46-BA90-6D710A383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3931" y="177215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EBD78DDC-6CA6-8B4C-8030-D09C702BCE2A}"/>
              </a:ext>
            </a:extLst>
          </p:cNvPr>
          <p:cNvSpPr/>
          <p:nvPr/>
        </p:nvSpPr>
        <p:spPr bwMode="auto">
          <a:xfrm>
            <a:off x="618731" y="315400"/>
            <a:ext cx="9893135" cy="543342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50" name="Graphic 8">
            <a:extLst>
              <a:ext uri="{FF2B5EF4-FFF2-40B4-BE49-F238E27FC236}">
                <a16:creationId xmlns:a16="http://schemas.microsoft.com/office/drawing/2014/main" id="{546222F9-4B37-E847-81D0-112B1B2B3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39" y="315400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TextBox 22">
            <a:extLst>
              <a:ext uri="{FF2B5EF4-FFF2-40B4-BE49-F238E27FC236}">
                <a16:creationId xmlns:a16="http://schemas.microsoft.com/office/drawing/2014/main" id="{F957C4EB-E925-CD46-B6E6-5F934B6F59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0747" y="3233916"/>
            <a:ext cx="13398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Network Load 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pic>
        <p:nvPicPr>
          <p:cNvPr id="77" name="Graphic 24">
            <a:extLst>
              <a:ext uri="{FF2B5EF4-FFF2-40B4-BE49-F238E27FC236}">
                <a16:creationId xmlns:a16="http://schemas.microsoft.com/office/drawing/2014/main" id="{F98FFE17-32E0-0245-9C99-4566C0E25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2072" y="279222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" name="TextBox 16">
            <a:extLst>
              <a:ext uri="{FF2B5EF4-FFF2-40B4-BE49-F238E27FC236}">
                <a16:creationId xmlns:a16="http://schemas.microsoft.com/office/drawing/2014/main" id="{D050FDAD-5D06-8649-AA21-DF5CB049C2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5022" y="2034820"/>
            <a:ext cx="15113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Traffic mirroring sessions</a:t>
            </a:r>
          </a:p>
        </p:txBody>
      </p:sp>
      <p:pic>
        <p:nvPicPr>
          <p:cNvPr id="87" name="Graphic 33">
            <a:extLst>
              <a:ext uri="{FF2B5EF4-FFF2-40B4-BE49-F238E27FC236}">
                <a16:creationId xmlns:a16="http://schemas.microsoft.com/office/drawing/2014/main" id="{E778F0F4-1E1E-344E-9953-189B036328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2072" y="157670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" name="Graphic 62">
            <a:extLst>
              <a:ext uri="{FF2B5EF4-FFF2-40B4-BE49-F238E27FC236}">
                <a16:creationId xmlns:a16="http://schemas.microsoft.com/office/drawing/2014/main" id="{8B47AFFF-81D9-C348-90A5-553E82D08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628" y="157670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TextBox 16">
            <a:extLst>
              <a:ext uri="{FF2B5EF4-FFF2-40B4-BE49-F238E27FC236}">
                <a16:creationId xmlns:a16="http://schemas.microsoft.com/office/drawing/2014/main" id="{16D5C99F-82F8-9748-B104-C5576CEC54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44" y="2027538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Instances</a:t>
            </a:r>
          </a:p>
        </p:txBody>
      </p:sp>
      <p:sp>
        <p:nvSpPr>
          <p:cNvPr id="94" name="TextBox 25">
            <a:extLst>
              <a:ext uri="{FF2B5EF4-FFF2-40B4-BE49-F238E27FC236}">
                <a16:creationId xmlns:a16="http://schemas.microsoft.com/office/drawing/2014/main" id="{DA6C3A5B-7BC3-8148-BCEF-812815019A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3300" y="6003385"/>
            <a:ext cx="10420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Darktrace </a:t>
            </a:r>
            <a:r>
              <a:rPr lang="en-US" altLang="en-US" sz="12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osSensors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92" idx="3"/>
            <a:endCxn id="87" idx="1"/>
          </p:cNvCxnSpPr>
          <p:nvPr/>
        </p:nvCxnSpPr>
        <p:spPr>
          <a:xfrm>
            <a:off x="1700828" y="1805307"/>
            <a:ext cx="811244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75" idx="2"/>
            <a:endCxn id="30" idx="0"/>
          </p:cNvCxnSpPr>
          <p:nvPr/>
        </p:nvCxnSpPr>
        <p:spPr>
          <a:xfrm rot="16200000" flipH="1">
            <a:off x="4214722" y="2221531"/>
            <a:ext cx="603199" cy="3551298"/>
          </a:xfrm>
          <a:prstGeom prst="bentConnector3">
            <a:avLst>
              <a:gd name="adj1" fmla="val 21278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5A9D33BB-F7AF-C044-9BA5-6F98953C5C41}"/>
              </a:ext>
            </a:extLst>
          </p:cNvPr>
          <p:cNvCxnSpPr>
            <a:stCxn id="77" idx="0"/>
            <a:endCxn id="86" idx="2"/>
          </p:cNvCxnSpPr>
          <p:nvPr/>
        </p:nvCxnSpPr>
        <p:spPr>
          <a:xfrm flipV="1">
            <a:off x="2740672" y="2496485"/>
            <a:ext cx="0" cy="295735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0" name="Graphic 62">
            <a:extLst>
              <a:ext uri="{FF2B5EF4-FFF2-40B4-BE49-F238E27FC236}">
                <a16:creationId xmlns:a16="http://schemas.microsoft.com/office/drawing/2014/main" id="{8B47AFFF-81D9-C348-90A5-553E82D08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628" y="234625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" name="Graphic 32">
            <a:extLst>
              <a:ext uri="{FF2B5EF4-FFF2-40B4-BE49-F238E27FC236}">
                <a16:creationId xmlns:a16="http://schemas.microsoft.com/office/drawing/2014/main" id="{C327E70E-44D3-764E-8F2B-2AF2A8D5C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628" y="324870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" name="TextBox 16">
            <a:extLst>
              <a:ext uri="{FF2B5EF4-FFF2-40B4-BE49-F238E27FC236}">
                <a16:creationId xmlns:a16="http://schemas.microsoft.com/office/drawing/2014/main" id="{16D5C99F-82F8-9748-B104-C5576CEC54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8363" y="2751236"/>
            <a:ext cx="75646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Darktrace </a:t>
            </a:r>
            <a:r>
              <a:rPr lang="en-US" altLang="en-US" sz="12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osSensors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Freeform 109">
            <a:extLst>
              <a:ext uri="{FF2B5EF4-FFF2-40B4-BE49-F238E27FC236}">
                <a16:creationId xmlns:a16="http://schemas.microsoft.com/office/drawing/2014/main" id="{3C61067D-E434-1A40-B123-701AEBBD9869}"/>
              </a:ext>
            </a:extLst>
          </p:cNvPr>
          <p:cNvSpPr/>
          <p:nvPr/>
        </p:nvSpPr>
        <p:spPr bwMode="auto">
          <a:xfrm>
            <a:off x="1752421" y="2587077"/>
            <a:ext cx="439269" cy="877669"/>
          </a:xfrm>
          <a:custGeom>
            <a:avLst/>
            <a:gdLst>
              <a:gd name="connsiteX0" fmla="*/ 0 w 622300"/>
              <a:gd name="connsiteY0" fmla="*/ 0 h 1574800"/>
              <a:gd name="connsiteX1" fmla="*/ 622300 w 622300"/>
              <a:gd name="connsiteY1" fmla="*/ 0 h 1574800"/>
              <a:gd name="connsiteX2" fmla="*/ 622300 w 622300"/>
              <a:gd name="connsiteY2" fmla="*/ 1574800 h 1574800"/>
              <a:gd name="connsiteX3" fmla="*/ 482600 w 622300"/>
              <a:gd name="connsiteY3" fmla="*/ 1574800 h 1574800"/>
              <a:gd name="connsiteX4" fmla="*/ 0 w 622300"/>
              <a:gd name="connsiteY4" fmla="*/ 1574800 h 157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2300" h="1574800">
                <a:moveTo>
                  <a:pt x="0" y="0"/>
                </a:moveTo>
                <a:lnTo>
                  <a:pt x="622300" y="0"/>
                </a:lnTo>
                <a:lnTo>
                  <a:pt x="622300" y="1574800"/>
                </a:lnTo>
                <a:lnTo>
                  <a:pt x="482600" y="1574800"/>
                </a:lnTo>
                <a:lnTo>
                  <a:pt x="0" y="1574800"/>
                </a:lnTo>
              </a:path>
            </a:pathLst>
          </a:cu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46CF31C7-E7A6-7A43-AC2E-043ACAD07C69}"/>
              </a:ext>
            </a:extLst>
          </p:cNvPr>
          <p:cNvCxnSpPr>
            <a:cxnSpLocks/>
            <a:endCxn id="77" idx="1"/>
          </p:cNvCxnSpPr>
          <p:nvPr/>
        </p:nvCxnSpPr>
        <p:spPr bwMode="auto">
          <a:xfrm flipV="1">
            <a:off x="2189264" y="3020820"/>
            <a:ext cx="322808" cy="30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6">
            <a:extLst>
              <a:ext uri="{FF2B5EF4-FFF2-40B4-BE49-F238E27FC236}">
                <a16:creationId xmlns:a16="http://schemas.microsoft.com/office/drawing/2014/main" id="{16D5C99F-82F8-9748-B104-C5576CEC54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4189" y="3590867"/>
            <a:ext cx="75646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Darktrace </a:t>
            </a:r>
            <a:r>
              <a:rPr lang="en-US" altLang="en-US" sz="12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osSensors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9EEFFD5-B07A-CD4C-A9C4-8DBFAB9447D6}"/>
              </a:ext>
            </a:extLst>
          </p:cNvPr>
          <p:cNvSpPr/>
          <p:nvPr/>
        </p:nvSpPr>
        <p:spPr>
          <a:xfrm>
            <a:off x="3755389" y="4300584"/>
            <a:ext cx="5073161" cy="909101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sp>
        <p:nvSpPr>
          <p:cNvPr id="64" name="TextBox 20">
            <a:extLst>
              <a:ext uri="{FF2B5EF4-FFF2-40B4-BE49-F238E27FC236}">
                <a16:creationId xmlns:a16="http://schemas.microsoft.com/office/drawing/2014/main" id="{873A5151-4A7B-9A48-9996-CBCA1C63BD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53127" y="4948676"/>
            <a:ext cx="12906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Captured packets</a:t>
            </a:r>
          </a:p>
        </p:txBody>
      </p:sp>
      <p:pic>
        <p:nvPicPr>
          <p:cNvPr id="65" name="Graphic 31">
            <a:extLst>
              <a:ext uri="{FF2B5EF4-FFF2-40B4-BE49-F238E27FC236}">
                <a16:creationId xmlns:a16="http://schemas.microsoft.com/office/drawing/2014/main" id="{5E4317A3-C947-2E4A-BF3D-D754AD5BF3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2827" y="452653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endCxn id="65" idx="1"/>
          </p:cNvCxnSpPr>
          <p:nvPr/>
        </p:nvCxnSpPr>
        <p:spPr>
          <a:xfrm flipV="1">
            <a:off x="8828550" y="4755134"/>
            <a:ext cx="634277" cy="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8BFC6540-6BEA-84F6-AC9D-23464CC9534D}"/>
              </a:ext>
            </a:extLst>
          </p:cNvPr>
          <p:cNvSpPr/>
          <p:nvPr/>
        </p:nvSpPr>
        <p:spPr>
          <a:xfrm>
            <a:off x="2587693" y="6223595"/>
            <a:ext cx="174432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Darktrace appliance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672D60-71C3-F259-CDE8-CB33438B80A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906" y="6003385"/>
            <a:ext cx="1858831" cy="220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513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2037</TotalTime>
  <Words>109</Words>
  <Application>Microsoft Macintosh PowerPoint</Application>
  <PresentationFormat>Widescreen</PresentationFormat>
  <Paragraphs>57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Amazon Corporate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Censullo, Christopher</dc:creator>
  <cp:lastModifiedBy>Matthew Stratford</cp:lastModifiedBy>
  <cp:revision>54</cp:revision>
  <dcterms:created xsi:type="dcterms:W3CDTF">2021-07-14T14:19:12Z</dcterms:created>
  <dcterms:modified xsi:type="dcterms:W3CDTF">2023-01-30T17:38:47Z</dcterms:modified>
</cp:coreProperties>
</file>