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5D166-DC13-7648-A242-AA94E0066721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0092C-8CBD-BB46-B176-6442EFCD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606C-66EA-F346-A769-4569CAB8A7FE}" type="datetime1">
              <a:rPr lang="en-GB" smtClean="0"/>
              <a:t>07/08/2023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1FE2-BABE-C149-8B70-7C3E8A7DF869}" type="datetime1">
              <a:rPr lang="en-GB" smtClean="0"/>
              <a:t>07/08/2023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115A-3D21-7543-9B6A-CA76F4122AFE}" type="datetime1">
              <a:rPr lang="en-GB" smtClean="0"/>
              <a:t>07/08/2023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2077-87AF-0047-8789-8B8456756073}" type="datetime1">
              <a:rPr lang="en-GB" smtClean="0"/>
              <a:t>07/08/2023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91CB-D1E4-4A47-9794-31D2C461C1E2}" type="datetime1">
              <a:rPr lang="en-GB" smtClean="0"/>
              <a:t>07/08/2023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2F0-B352-004C-AB96-F0B66574AA8A}" type="datetime1">
              <a:rPr lang="en-GB" smtClean="0"/>
              <a:t>07/08/2023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3A3F-6CDC-5F41-AB12-5647BCC1F5EA}" type="datetime1">
              <a:rPr lang="en-GB" smtClean="0"/>
              <a:t>07/08/2023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6179-8031-A64D-BF6B-FD962A2E0325}" type="datetime1">
              <a:rPr lang="en-GB" smtClean="0"/>
              <a:t>07/08/2023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47C0-5E4B-8D42-8860-BF2131E0B082}" type="datetime1">
              <a:rPr lang="en-GB" smtClean="0"/>
              <a:t>07/08/2023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AAC6-D00F-0A4D-ACF2-D746D80F57B7}" type="datetime1">
              <a:rPr lang="en-GB" smtClean="0"/>
              <a:t>07/08/2023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E75C-CC92-0C40-A000-07855BA8B50B}" type="datetime1">
              <a:rPr lang="en-GB" smtClean="0"/>
              <a:t>07/08/2023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5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6137-0D67-2449-936F-D286C18A43A7}" type="datetime1">
              <a:rPr lang="en-GB" smtClean="0"/>
              <a:t>07/08/2023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3341-E340-429B-A59E-20863BAEE6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4BCAA-FA7A-2486-3D16-2C238D196D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509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[DTL0]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2D943-8AAD-FE0A-2DB3-F36D98B70E4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5095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[DTL0]</a:t>
            </a:r>
          </a:p>
        </p:txBody>
      </p:sp>
    </p:spTree>
    <p:extLst>
      <p:ext uri="{BB962C8B-B14F-4D97-AF65-F5344CB8AC3E}">
        <p14:creationId xmlns:p14="http://schemas.microsoft.com/office/powerpoint/2010/main" val="173741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2714653" y="3340396"/>
            <a:ext cx="1645920" cy="20093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1242390" y="1555531"/>
            <a:ext cx="7796507" cy="386908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4758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81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2714653" y="1723570"/>
            <a:ext cx="1645920" cy="138233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3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8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63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948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90" y="155575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436561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5907020" y="1135116"/>
            <a:ext cx="2095500" cy="444587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6131810" y="3335743"/>
            <a:ext cx="1645920" cy="201402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444459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915" y="4904532"/>
            <a:ext cx="1805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Darktrace vSensor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333415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6131810" y="1723570"/>
            <a:ext cx="1645920" cy="138233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5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105" y="1720856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20" y="219387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8">
            <a:extLst>
              <a:ext uri="{FF2B5EF4-FFF2-40B4-BE49-F238E27FC236}">
                <a16:creationId xmlns:a16="http://schemas.microsoft.com/office/drawing/2014/main" id="{2E075880-4C60-1845-A45C-A49F05E20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105" y="2637417"/>
            <a:ext cx="1477330" cy="28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56EB0E-773F-E048-9282-D7A38A3BC486}"/>
              </a:ext>
            </a:extLst>
          </p:cNvPr>
          <p:cNvSpPr/>
          <p:nvPr/>
        </p:nvSpPr>
        <p:spPr bwMode="auto">
          <a:xfrm>
            <a:off x="2489863" y="1135116"/>
            <a:ext cx="2095500" cy="44458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2146180"/>
            <a:ext cx="4894487" cy="7877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03" name="Graphic 18">
            <a:extLst>
              <a:ext uri="{FF2B5EF4-FFF2-40B4-BE49-F238E27FC236}">
                <a16:creationId xmlns:a16="http://schemas.microsoft.com/office/drawing/2014/main" id="{E0668E3F-1457-E041-A92E-2FF0C60C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97" y="214284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230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13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87" y="407679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4" name="Graphic 35">
            <a:extLst>
              <a:ext uri="{FF2B5EF4-FFF2-40B4-BE49-F238E27FC236}">
                <a16:creationId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70" y="36180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934277" y="795129"/>
            <a:ext cx="8440951" cy="49540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7" y="79512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0">
            <a:extLst>
              <a:ext uri="{FF2B5EF4-FFF2-40B4-BE49-F238E27FC236}">
                <a16:creationId xmlns:a16="http://schemas.microsoft.com/office/drawing/2014/main" id="{873A5151-4A7B-9A48-9996-CBCA1C63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805" y="4962952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Captured packets</a:t>
            </a:r>
          </a:p>
        </p:txBody>
      </p:sp>
      <p:pic>
        <p:nvPicPr>
          <p:cNvPr id="65" name="Graphic 31">
            <a:extLst>
              <a:ext uri="{FF2B5EF4-FFF2-40B4-BE49-F238E27FC236}">
                <a16:creationId xmlns:a16="http://schemas.microsoft.com/office/drawing/2014/main" id="{5E4317A3-C947-2E4A-BF3D-D754AD5B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45613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24" idx="3"/>
            <a:endCxn id="65" idx="1"/>
          </p:cNvCxnSpPr>
          <p:nvPr/>
        </p:nvCxnSpPr>
        <p:spPr>
          <a:xfrm>
            <a:off x="7693435" y="4789983"/>
            <a:ext cx="5940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>
            <a:extLst>
              <a:ext uri="{FF2B5EF4-FFF2-40B4-BE49-F238E27FC236}">
                <a16:creationId xmlns:a16="http://schemas.microsoft.com/office/drawing/2014/main" id="{D050FDAD-5D06-8649-AA21-DF5CB049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623" y="3441818"/>
            <a:ext cx="1511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Traffic mirroring</a:t>
            </a:r>
          </a:p>
        </p:txBody>
      </p:sp>
      <p:pic>
        <p:nvPicPr>
          <p:cNvPr id="48" name="Graphic 33">
            <a:extLst>
              <a:ext uri="{FF2B5EF4-FFF2-40B4-BE49-F238E27FC236}">
                <a16:creationId xmlns:a16="http://schemas.microsoft.com/office/drawing/2014/main" id="{E778F0F4-1E1E-344E-9953-189B03632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73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53" idx="1"/>
            <a:endCxn id="48" idx="3"/>
          </p:cNvCxnSpPr>
          <p:nvPr/>
        </p:nvCxnSpPr>
        <p:spPr>
          <a:xfrm flipH="1">
            <a:off x="2125873" y="3220176"/>
            <a:ext cx="2928424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F957C4EB-E925-CD46-B6E6-5F934B6F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972" y="3441818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3" name="Graphic 24">
            <a:extLst>
              <a:ext uri="{FF2B5EF4-FFF2-40B4-BE49-F238E27FC236}">
                <a16:creationId xmlns:a16="http://schemas.microsoft.com/office/drawing/2014/main" id="{F98FFE17-32E0-0245-9C99-4566C0E2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97" y="2991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stCxn id="30" idx="0"/>
            <a:endCxn id="52" idx="2"/>
          </p:cNvCxnSpPr>
          <p:nvPr/>
        </p:nvCxnSpPr>
        <p:spPr>
          <a:xfrm flipV="1">
            <a:off x="5282897" y="3903483"/>
            <a:ext cx="0" cy="46212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9D33BB-F7AF-C044-9BA5-6F98953C5C41}"/>
              </a:ext>
            </a:extLst>
          </p:cNvPr>
          <p:cNvCxnSpPr>
            <a:cxnSpLocks/>
          </p:cNvCxnSpPr>
          <p:nvPr/>
        </p:nvCxnSpPr>
        <p:spPr>
          <a:xfrm flipV="1">
            <a:off x="6938995" y="5230417"/>
            <a:ext cx="0" cy="73235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798948" y="4367416"/>
            <a:ext cx="4894487" cy="84513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C1F0389F-76A7-4D93-BC97-1B2E2971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24" y="37048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31">
            <a:extLst>
              <a:ext uri="{FF2B5EF4-FFF2-40B4-BE49-F238E27FC236}">
                <a16:creationId xmlns:a16="http://schemas.microsoft.com/office/drawing/2014/main" id="{F09FACF5-B632-4161-B844-7952871F2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305" y="4155654"/>
            <a:ext cx="11636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F65173-4D54-74D8-3120-57AB1AD187B4}"/>
              </a:ext>
            </a:extLst>
          </p:cNvPr>
          <p:cNvSpPr/>
          <p:nvPr/>
        </p:nvSpPr>
        <p:spPr>
          <a:xfrm>
            <a:off x="5907020" y="6345906"/>
            <a:ext cx="20272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Darktrace Master Instance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588E7-6250-FD17-FCA2-1AEEAFFA4D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80" y="6125696"/>
            <a:ext cx="1858831" cy="2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7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49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Matthew Stratford</cp:lastModifiedBy>
  <cp:revision>55</cp:revision>
  <dcterms:created xsi:type="dcterms:W3CDTF">2021-07-14T14:19:12Z</dcterms:created>
  <dcterms:modified xsi:type="dcterms:W3CDTF">2023-08-07T15:14:35Z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e6b0ea-16dd-42c5-bdb0-3f3fcbf51b77_Enabled">
    <vt:lpwstr>true</vt:lpwstr>
  </property>
  <property fmtid="{D5CDD505-2E9C-101B-9397-08002B2CF9AE}" pid="3" name="MSIP_Label_9fe6b0ea-16dd-42c5-bdb0-3f3fcbf51b77_SetDate">
    <vt:lpwstr>2023-08-07T15:00:44Z</vt:lpwstr>
  </property>
  <property fmtid="{D5CDD505-2E9C-101B-9397-08002B2CF9AE}" pid="4" name="MSIP_Label_9fe6b0ea-16dd-42c5-bdb0-3f3fcbf51b77_Method">
    <vt:lpwstr>Privileged</vt:lpwstr>
  </property>
  <property fmtid="{D5CDD505-2E9C-101B-9397-08002B2CF9AE}" pid="5" name="MSIP_Label_9fe6b0ea-16dd-42c5-bdb0-3f3fcbf51b77_Name">
    <vt:lpwstr>[DTL0]</vt:lpwstr>
  </property>
  <property fmtid="{D5CDD505-2E9C-101B-9397-08002B2CF9AE}" pid="6" name="MSIP_Label_9fe6b0ea-16dd-42c5-bdb0-3f3fcbf51b77_SiteId">
    <vt:lpwstr>e9073424-4718-4f72-b0c0-5ee6489f462c</vt:lpwstr>
  </property>
  <property fmtid="{D5CDD505-2E9C-101B-9397-08002B2CF9AE}" pid="7" name="MSIP_Label_9fe6b0ea-16dd-42c5-bdb0-3f3fcbf51b77_ActionId">
    <vt:lpwstr>e3b594c3-2d49-446d-a049-c4afab17a43d</vt:lpwstr>
  </property>
  <property fmtid="{D5CDD505-2E9C-101B-9397-08002B2CF9AE}" pid="8" name="MSIP_Label_9fe6b0ea-16dd-42c5-bdb0-3f3fcbf51b77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     [DTL0]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     [DTL0]</vt:lpwstr>
  </property>
</Properties>
</file>