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25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242390" y="1555531"/>
            <a:ext cx="7796507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0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934277" y="795129"/>
            <a:ext cx="8440951" cy="49540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7" y="7951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3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73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2125873" y="3220176"/>
            <a:ext cx="29284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693899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C1F0389F-76A7-4D93-BC97-1B2E297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37048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9D55A238-F801-4828-B186-31BDC9EA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99" y="330995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6825CAE7-27F5-475D-951A-A7245BA4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2838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F09FACF5-B632-4161-B844-7952871F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05" y="4155654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65173-4D54-74D8-3120-57AB1AD187B4}"/>
              </a:ext>
            </a:extLst>
          </p:cNvPr>
          <p:cNvSpPr/>
          <p:nvPr/>
        </p:nvSpPr>
        <p:spPr>
          <a:xfrm>
            <a:off x="6066832" y="6345906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588E7-6250-FD17-FCA2-1AEEAFFA4D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80" y="6125696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52</cp:revision>
  <dcterms:created xsi:type="dcterms:W3CDTF">2021-07-14T14:19:12Z</dcterms:created>
  <dcterms:modified xsi:type="dcterms:W3CDTF">2022-07-27T16:46:14Z</dcterms:modified>
</cp:coreProperties>
</file>