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6250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735496" y="1272606"/>
            <a:ext cx="8574712" cy="469292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4234550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7022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5162206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422302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382210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37419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18763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231990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27260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62328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138" y="5292462"/>
            <a:ext cx="866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47" y="4852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257" y="388856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21" y="3450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8"/>
            <a:ext cx="2095500" cy="49243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4234550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7022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5162206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422302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382211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37419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18763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231990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9243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7970245" y="5079640"/>
            <a:ext cx="627002" cy="14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176036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17603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64" y="3886251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39" y="3441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48" idx="1"/>
            <a:endCxn id="105" idx="3"/>
          </p:cNvCxnSpPr>
          <p:nvPr/>
        </p:nvCxnSpPr>
        <p:spPr>
          <a:xfrm flipH="1" flipV="1">
            <a:off x="1915039" y="3670284"/>
            <a:ext cx="3296482" cy="87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3196614"/>
            <a:ext cx="1234766" cy="25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96" y="2746018"/>
            <a:ext cx="415636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3202595"/>
            <a:ext cx="1234766" cy="25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08" y="2751999"/>
            <a:ext cx="415636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487026" y="399482"/>
            <a:ext cx="9058819" cy="5727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8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230769" y="5439205"/>
            <a:ext cx="0" cy="8622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3" y="1790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817" y="224488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928" y="4897060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osSensor</a:t>
            </a: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1" y="44736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0"/>
            <a:endCxn id="67" idx="2"/>
          </p:cNvCxnSpPr>
          <p:nvPr/>
        </p:nvCxnSpPr>
        <p:spPr>
          <a:xfrm flipH="1" flipV="1">
            <a:off x="1685601" y="2521886"/>
            <a:ext cx="838" cy="91979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FFDD73-AFBD-38C7-B14A-64B623244889}"/>
              </a:ext>
            </a:extLst>
          </p:cNvPr>
          <p:cNvSpPr/>
          <p:nvPr/>
        </p:nvSpPr>
        <p:spPr>
          <a:xfrm>
            <a:off x="6318849" y="6544542"/>
            <a:ext cx="1815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9D8B6-70FE-F8C4-4CB3-BE4B5D8807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62" y="6364088"/>
            <a:ext cx="1858831" cy="220210"/>
          </a:xfrm>
          <a:prstGeom prst="rect">
            <a:avLst/>
          </a:prstGeom>
        </p:spPr>
      </p:pic>
      <p:pic>
        <p:nvPicPr>
          <p:cNvPr id="5" name="Graphic 7">
            <a:extLst>
              <a:ext uri="{FF2B5EF4-FFF2-40B4-BE49-F238E27FC236}">
                <a16:creationId xmlns:a16="http://schemas.microsoft.com/office/drawing/2014/main" id="{49554D95-0F5C-1C39-6A3E-42BD708B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47" y="39834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D72514E1-6926-D33F-40F1-839E1F35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122" y="3588607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EC097D-07DC-08FD-DAD4-968385DD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47" y="3117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1">
            <a:extLst>
              <a:ext uri="{FF2B5EF4-FFF2-40B4-BE49-F238E27FC236}">
                <a16:creationId xmlns:a16="http://schemas.microsoft.com/office/drawing/2014/main" id="{1CB9E591-C4EB-BE8D-80BF-0C3A508E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028" y="4434306"/>
            <a:ext cx="1163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365F550-E0A0-8E9F-4C07-BA21F2E90694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874511" y="3679079"/>
            <a:ext cx="569395" cy="102318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4C9F27-445D-A995-B95A-F5EE35FF5045}"/>
              </a:ext>
            </a:extLst>
          </p:cNvPr>
          <p:cNvCxnSpPr>
            <a:cxnSpLocks/>
            <a:stCxn id="30" idx="0"/>
            <a:endCxn id="47" idx="2"/>
          </p:cNvCxnSpPr>
          <p:nvPr/>
        </p:nvCxnSpPr>
        <p:spPr>
          <a:xfrm flipH="1" flipV="1">
            <a:off x="5430182" y="4350233"/>
            <a:ext cx="3483" cy="27305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FC6540-6BEA-84F6-AC9D-23464CC9534D}"/>
              </a:ext>
            </a:extLst>
          </p:cNvPr>
          <p:cNvSpPr/>
          <p:nvPr/>
        </p:nvSpPr>
        <p:spPr>
          <a:xfrm>
            <a:off x="2587693" y="6223595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72D60-71C3-F259-CDE8-CB33438B8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6" y="6003385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109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Matthew Stratford</cp:lastModifiedBy>
  <cp:revision>55</cp:revision>
  <dcterms:created xsi:type="dcterms:W3CDTF">2021-07-14T14:19:12Z</dcterms:created>
  <dcterms:modified xsi:type="dcterms:W3CDTF">2023-02-03T17:13:03Z</dcterms:modified>
</cp:coreProperties>
</file>