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331911" y="1142783"/>
            <a:ext cx="6223919" cy="390232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244104" y="548230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913865" y="518209"/>
            <a:ext cx="8605520" cy="48238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754755" y="848410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5" y="51821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14278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104" y="548071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929487" y="848409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204091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7458" y="410323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081130" y="765242"/>
            <a:ext cx="8333405" cy="49040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54155" y="1638367"/>
            <a:ext cx="6539768" cy="37036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53100" y="375349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221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69" y="468115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00" y="37519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32894" y="2026264"/>
            <a:ext cx="1765300" cy="14721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4" y="2018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24753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459" y="2918864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9" y="76524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54" y="163836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39" y="41032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075" y="21556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07" y="291886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756" y="476565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75" y="4329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93" y="3029211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8" y="25920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74204" y="1255780"/>
            <a:ext cx="2095500" cy="419211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48930" y="375349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04" y="4221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099" y="468115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30" y="37519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28724" y="2026264"/>
            <a:ext cx="1764792" cy="14721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24" y="2018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04" y="24753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289" y="2918864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78374" y="1255779"/>
            <a:ext cx="2095500" cy="41921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7960619" y="4557790"/>
            <a:ext cx="1315856" cy="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47" idx="2"/>
          </p:cNvCxnSpPr>
          <p:nvPr/>
        </p:nvCxnSpPr>
        <p:spPr>
          <a:xfrm flipH="1" flipV="1">
            <a:off x="1120718" y="3490876"/>
            <a:ext cx="1" cy="4147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537044" y="5873720"/>
            <a:ext cx="1936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cloud instance or on-premises probe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72166" y="2389138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47" y="23891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68" y="2046507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43" y="15893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1120718" y="2308117"/>
            <a:ext cx="0" cy="2839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97" idx="0"/>
            <a:endCxn id="37" idx="2"/>
          </p:cNvCxnSpPr>
          <p:nvPr/>
        </p:nvCxnSpPr>
        <p:spPr>
          <a:xfrm flipV="1">
            <a:off x="9505075" y="5227321"/>
            <a:ext cx="0" cy="64639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63780" y="1272607"/>
            <a:ext cx="6705601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3936377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660503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80" y="12726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28612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73" y="2775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29" y="3538655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973" y="497500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73" y="4552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57" y="216963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2" y="17324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3936377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660504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7970245" y="4781466"/>
            <a:ext cx="152942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47" idx="2"/>
          </p:cNvCxnSpPr>
          <p:nvPr/>
        </p:nvCxnSpPr>
        <p:spPr>
          <a:xfrm flipV="1">
            <a:off x="974182" y="2631299"/>
            <a:ext cx="0" cy="27944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2774151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277415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32" y="1186930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7" y="7297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974182" y="1448540"/>
            <a:ext cx="0" cy="2839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249822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039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250420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26" y="2045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326916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41942" y="399482"/>
            <a:ext cx="871322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2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0"/>
            <a:endCxn id="37" idx="2"/>
          </p:cNvCxnSpPr>
          <p:nvPr/>
        </p:nvCxnSpPr>
        <p:spPr>
          <a:xfrm flipH="1" flipV="1">
            <a:off x="9735292" y="5436673"/>
            <a:ext cx="2606" cy="67525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98" y="611193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946071" y="645752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107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18</cp:revision>
  <dcterms:created xsi:type="dcterms:W3CDTF">2021-07-14T14:19:12Z</dcterms:created>
  <dcterms:modified xsi:type="dcterms:W3CDTF">2021-07-14T18:01:01Z</dcterms:modified>
</cp:coreProperties>
</file>