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"/>
  </p:notesMasterIdLst>
  <p:sldIdLst>
    <p:sldId id="42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143000"/>
            <a:ext cx="457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1143000"/>
            <a:ext cx="4572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468402"/>
            <a:ext cx="6532780" cy="671277"/>
          </a:xfrm>
        </p:spPr>
        <p:txBody>
          <a:bodyPr/>
          <a:lstStyle>
            <a:lvl1pPr>
              <a:defRPr sz="3061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26200"/>
            <a:ext cx="1053932" cy="555677"/>
          </a:xfrm>
        </p:spPr>
        <p:txBody>
          <a:bodyPr>
            <a:normAutofit/>
          </a:bodyPr>
          <a:lstStyle>
            <a:lvl1pPr marL="0" indent="0" algn="r">
              <a:buNone/>
              <a:defRPr sz="1968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48547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312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2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72382" y="3210181"/>
            <a:ext cx="2421154" cy="43415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007844" y="1680570"/>
            <a:ext cx="2421154" cy="14132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75608" y="1677945"/>
            <a:ext cx="2421154" cy="14168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013127" y="3218827"/>
            <a:ext cx="2421154" cy="4332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12800" y="677865"/>
            <a:ext cx="9652360" cy="7359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401" y="677866"/>
            <a:ext cx="359893" cy="3598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895678" y="985843"/>
            <a:ext cx="2680838" cy="693091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456077" y="1345735"/>
            <a:ext cx="7508763" cy="638906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077" y="1345735"/>
            <a:ext cx="361003" cy="36100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3129" y="3211325"/>
            <a:ext cx="299911" cy="29991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4206" y="1680652"/>
            <a:ext cx="299911" cy="29991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52819" y="985843"/>
            <a:ext cx="2662926" cy="6930918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382" y="3211325"/>
            <a:ext cx="299911" cy="299911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9809" y="1680572"/>
            <a:ext cx="299911" cy="299911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8619" y="2006837"/>
            <a:ext cx="303425" cy="30342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2222" y="2156332"/>
            <a:ext cx="431797" cy="43179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5431" y="2534520"/>
            <a:ext cx="1139112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62142" y="2537122"/>
            <a:ext cx="1138868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8273" y="2111910"/>
            <a:ext cx="431797" cy="431797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43094" y="2106347"/>
            <a:ext cx="431797" cy="43179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1803969" y="2532311"/>
            <a:ext cx="1623641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405058" y="2543704"/>
            <a:ext cx="123263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106" y="2156332"/>
            <a:ext cx="431797" cy="431797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863" y="4675371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702" y="5547512"/>
            <a:ext cx="919503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05" y="6150935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68" y="7014455"/>
            <a:ext cx="1310954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050" y="3313574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746" y="4123316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30" y="3509785"/>
            <a:ext cx="431797" cy="43179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2711643" y="3898840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184" y="3854364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6" y="3386504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550861" y="3745553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30" y="4267355"/>
            <a:ext cx="431797" cy="4317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2702621" y="467711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4" y="4222604"/>
            <a:ext cx="431797" cy="43179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862599" y="4654399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276" y="4801437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4" y="4350338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567520" y="4552941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675667" y="4553977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30" y="5063087"/>
            <a:ext cx="431797" cy="431797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2711643" y="5441274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4" y="4968805"/>
            <a:ext cx="431797" cy="43179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842607" y="5444790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03104" y="5757570"/>
            <a:ext cx="431797" cy="43179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465451" y="6168357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4" y="5761085"/>
            <a:ext cx="431797" cy="431797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842607" y="617187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8058" y="5763643"/>
            <a:ext cx="431797" cy="43179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009194" y="6156080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91" y="6617290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184" y="7111175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46" y="6623561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771" y="7117444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363245" y="2015804"/>
            <a:ext cx="4010703" cy="94763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673187" y="6475060"/>
            <a:ext cx="5435223" cy="95263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7138" y="6467844"/>
            <a:ext cx="303425" cy="30342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09" y="1830606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212" y="2668707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7280</TotalTime>
  <Words>58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97</cp:revision>
  <dcterms:created xsi:type="dcterms:W3CDTF">2019-09-16T14:37:06Z</dcterms:created>
  <dcterms:modified xsi:type="dcterms:W3CDTF">2021-08-13T16:32:21Z</dcterms:modified>
</cp:coreProperties>
</file>