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sldIdLst>
    <p:sldId id="426" r:id="rId2"/>
  </p:sldIdLst>
  <p:sldSz cx="12192000" cy="7680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0" autoAdjust="0"/>
    <p:restoredTop sz="94694"/>
  </p:normalViewPr>
  <p:slideViewPr>
    <p:cSldViewPr snapToGrid="0" snapToObjects="1">
      <p:cViewPr>
        <p:scale>
          <a:sx n="100" d="100"/>
          <a:sy n="100" d="100"/>
        </p:scale>
        <p:origin x="48" y="-2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6943"/>
            <a:ext cx="9144000" cy="267389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3949"/>
            <a:ext cx="9144000" cy="1854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8906"/>
            <a:ext cx="2628900" cy="6508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8906"/>
            <a:ext cx="7734300" cy="65087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437139"/>
            <a:ext cx="6532780" cy="626473"/>
          </a:xfrm>
        </p:spPr>
        <p:txBody>
          <a:bodyPr/>
          <a:lstStyle>
            <a:lvl1pPr>
              <a:defRPr sz="3061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91079"/>
            <a:ext cx="1053932" cy="518589"/>
          </a:xfrm>
        </p:spPr>
        <p:txBody>
          <a:bodyPr>
            <a:normAutofit/>
          </a:bodyPr>
          <a:lstStyle>
            <a:lvl1pPr marL="0" indent="0" algn="r">
              <a:buNone/>
              <a:defRPr sz="1968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25284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70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312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5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14749"/>
            <a:ext cx="10515600" cy="31948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139774"/>
            <a:ext cx="10515600" cy="16800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44531"/>
            <a:ext cx="5181600" cy="48730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44531"/>
            <a:ext cx="5181600" cy="48730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8907"/>
            <a:ext cx="10515600" cy="14845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82747"/>
            <a:ext cx="5157787" cy="9227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5452"/>
            <a:ext cx="5157787" cy="41263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82747"/>
            <a:ext cx="5183188" cy="9227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05452"/>
            <a:ext cx="5183188" cy="41263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2022"/>
            <a:ext cx="3932237" cy="179207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05825"/>
            <a:ext cx="6172200" cy="54580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04097"/>
            <a:ext cx="3932237" cy="42686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2022"/>
            <a:ext cx="3932237" cy="179207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05825"/>
            <a:ext cx="6172200" cy="545800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04097"/>
            <a:ext cx="3932237" cy="42686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907"/>
            <a:ext cx="10515600" cy="148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4531"/>
            <a:ext cx="10515600" cy="487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18524"/>
            <a:ext cx="2743200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18524"/>
            <a:ext cx="4114800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118524"/>
            <a:ext cx="2743200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272382" y="2935543"/>
            <a:ext cx="2421154" cy="434155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007844" y="1405932"/>
            <a:ext cx="2421154" cy="14132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275608" y="1403306"/>
            <a:ext cx="2421154" cy="14168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013127" y="2944188"/>
            <a:ext cx="2421154" cy="43329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9890" tIns="49985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737056" y="527265"/>
            <a:ext cx="9728104" cy="7048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9851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057" y="530130"/>
            <a:ext cx="359893" cy="35989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895678" y="1080117"/>
            <a:ext cx="2680838" cy="627968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70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954676" y="965284"/>
            <a:ext cx="8010164" cy="649488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9851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12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607" y="967036"/>
            <a:ext cx="361003" cy="361003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3128" y="2936686"/>
            <a:ext cx="299911" cy="29991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4205" y="1406013"/>
            <a:ext cx="299911" cy="29991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152819" y="1080117"/>
            <a:ext cx="2662926" cy="6279685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970" tIns="99970" rIns="99970" bIns="49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12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381" y="2936686"/>
            <a:ext cx="299911" cy="299911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79808" y="1405933"/>
            <a:ext cx="299911" cy="299911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8618" y="1732198"/>
            <a:ext cx="303425" cy="30342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52221" y="1881693"/>
            <a:ext cx="431797" cy="43179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325431" y="2259882"/>
            <a:ext cx="1139112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6262142" y="2262484"/>
            <a:ext cx="1138868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8272" y="1837271"/>
            <a:ext cx="431797" cy="431797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43093" y="1831708"/>
            <a:ext cx="431797" cy="43179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1803968" y="2257673"/>
            <a:ext cx="1623641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405057" y="2269066"/>
            <a:ext cx="1232633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8105" y="1881693"/>
            <a:ext cx="431797" cy="431797"/>
          </a:xfrm>
          <a:prstGeom prst="rect">
            <a:avLst/>
          </a:prstGeom>
        </p:spPr>
      </p:pic>
      <p:pic>
        <p:nvPicPr>
          <p:cNvPr id="89" name="Graphic 20">
            <a:extLst>
              <a:ext uri="{FF2B5EF4-FFF2-40B4-BE49-F238E27FC236}">
                <a16:creationId xmlns:a16="http://schemas.microsoft.com/office/drawing/2014/main" id="{CAD64D91-F07F-D145-98E3-016D69574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863" y="4400733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B3BE3976-12E6-CA4E-B6BE-5705B8E8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701" y="5272874"/>
            <a:ext cx="919503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04" name="Graphic 8">
            <a:extLst>
              <a:ext uri="{FF2B5EF4-FFF2-40B4-BE49-F238E27FC236}">
                <a16:creationId xmlns:a16="http://schemas.microsoft.com/office/drawing/2014/main" id="{241DBF06-74C0-2E41-8B90-0CE9012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05" y="5876297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9">
            <a:extLst>
              <a:ext uri="{FF2B5EF4-FFF2-40B4-BE49-F238E27FC236}">
                <a16:creationId xmlns:a16="http://schemas.microsoft.com/office/drawing/2014/main" id="{B92773CF-6A39-214E-9128-9428BBF3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68" y="6739817"/>
            <a:ext cx="1310954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16" name="Graphic 21">
            <a:extLst>
              <a:ext uri="{FF2B5EF4-FFF2-40B4-BE49-F238E27FC236}">
                <a16:creationId xmlns:a16="http://schemas.microsoft.com/office/drawing/2014/main" id="{D826EE13-9CE9-F342-A7EE-B5CB5098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050" y="3038936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745" y="3848678"/>
            <a:ext cx="152541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B74EA69F-527E-5049-AED7-351BA233D3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8429" y="3235146"/>
            <a:ext cx="431797" cy="431797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48517CC-D341-2244-9BA9-7D137CA3D3D8}"/>
              </a:ext>
            </a:extLst>
          </p:cNvPr>
          <p:cNvSpPr txBox="1"/>
          <p:nvPr/>
        </p:nvSpPr>
        <p:spPr>
          <a:xfrm>
            <a:off x="2711642" y="3624202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EE37A31D-1B94-2745-BCD9-52B343A9B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183" y="3579725"/>
            <a:ext cx="1464841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1" name="Graphic 8">
            <a:extLst>
              <a:ext uri="{FF2B5EF4-FFF2-40B4-BE49-F238E27FC236}">
                <a16:creationId xmlns:a16="http://schemas.microsoft.com/office/drawing/2014/main" id="{A31779D2-10D0-DB43-8271-2A89F99F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65" y="3111865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3CDBFCC-D2B1-8448-A7CB-5E4BD3DA3905}"/>
              </a:ext>
            </a:extLst>
          </p:cNvPr>
          <p:cNvCxnSpPr/>
          <p:nvPr/>
        </p:nvCxnSpPr>
        <p:spPr bwMode="auto">
          <a:xfrm>
            <a:off x="3550860" y="3470915"/>
            <a:ext cx="139958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DA288E8B-9F6D-C845-ABEF-C2571149DA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8429" y="3992716"/>
            <a:ext cx="431797" cy="43179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A62AE3D-5899-DF4E-B658-AE5F946E8F56}"/>
              </a:ext>
            </a:extLst>
          </p:cNvPr>
          <p:cNvSpPr txBox="1"/>
          <p:nvPr/>
        </p:nvSpPr>
        <p:spPr>
          <a:xfrm>
            <a:off x="2702620" y="4402474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D71C81D-2A75-2343-A32A-ED9D4236B4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9393" y="3947965"/>
            <a:ext cx="431797" cy="43179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43AFB54-4731-8F4F-BBC6-373CE2D28015}"/>
              </a:ext>
            </a:extLst>
          </p:cNvPr>
          <p:cNvSpPr txBox="1"/>
          <p:nvPr/>
        </p:nvSpPr>
        <p:spPr>
          <a:xfrm>
            <a:off x="6862598" y="4379761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26B844ED-DB8D-D74C-BC79-A9ADD622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275" y="4526798"/>
            <a:ext cx="1464841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8" name="Graphic 8">
            <a:extLst>
              <a:ext uri="{FF2B5EF4-FFF2-40B4-BE49-F238E27FC236}">
                <a16:creationId xmlns:a16="http://schemas.microsoft.com/office/drawing/2014/main" id="{61857312-7358-FC43-9A9C-17FD9677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23" y="4075699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4305884-CA3E-8F44-8BF8-D80B2848F252}"/>
              </a:ext>
            </a:extLst>
          </p:cNvPr>
          <p:cNvCxnSpPr/>
          <p:nvPr/>
        </p:nvCxnSpPr>
        <p:spPr bwMode="auto">
          <a:xfrm>
            <a:off x="3567519" y="4278303"/>
            <a:ext cx="139958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0B7AB0F-26EC-AF4D-862D-FB481305D0DC}"/>
              </a:ext>
            </a:extLst>
          </p:cNvPr>
          <p:cNvCxnSpPr>
            <a:cxnSpLocks/>
          </p:cNvCxnSpPr>
          <p:nvPr/>
        </p:nvCxnSpPr>
        <p:spPr bwMode="auto">
          <a:xfrm>
            <a:off x="5675666" y="4279339"/>
            <a:ext cx="13995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00BF610-8AC0-A34A-9FC6-3D515C9F6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8429" y="4788448"/>
            <a:ext cx="431797" cy="431797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5E01071-52A4-6D47-AEDE-7CACA7B134A6}"/>
              </a:ext>
            </a:extLst>
          </p:cNvPr>
          <p:cNvSpPr txBox="1"/>
          <p:nvPr/>
        </p:nvSpPr>
        <p:spPr>
          <a:xfrm>
            <a:off x="2711642" y="5166636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7A014438-9257-D741-945D-22C69F6D49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9393" y="4694166"/>
            <a:ext cx="431797" cy="43179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0456717-33B9-9B4E-82E9-951CA168D8EC}"/>
              </a:ext>
            </a:extLst>
          </p:cNvPr>
          <p:cNvSpPr txBox="1"/>
          <p:nvPr/>
        </p:nvSpPr>
        <p:spPr>
          <a:xfrm>
            <a:off x="6842606" y="5170152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1BF83569-BD4E-6B4E-9AAB-249DBD3C70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03103" y="5482931"/>
            <a:ext cx="431797" cy="431797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E92379D-65E6-6D4C-99D4-53F726A8A14C}"/>
              </a:ext>
            </a:extLst>
          </p:cNvPr>
          <p:cNvSpPr txBox="1"/>
          <p:nvPr/>
        </p:nvSpPr>
        <p:spPr>
          <a:xfrm>
            <a:off x="2465450" y="5893719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071E9A8A-BBBF-7C48-A957-7E14BA64F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69393" y="5486446"/>
            <a:ext cx="431797" cy="431797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7488103-4048-3B4A-9A93-3D69636BBBD9}"/>
              </a:ext>
            </a:extLst>
          </p:cNvPr>
          <p:cNvSpPr txBox="1"/>
          <p:nvPr/>
        </p:nvSpPr>
        <p:spPr>
          <a:xfrm>
            <a:off x="6842606" y="5897234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17902B20-F6BC-864D-A64B-8E72636D20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8057" y="5489004"/>
            <a:ext cx="431797" cy="431797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0AA5E8C-D0F8-CA4C-BBDF-8274B6BFAF4E}"/>
              </a:ext>
            </a:extLst>
          </p:cNvPr>
          <p:cNvSpPr txBox="1"/>
          <p:nvPr/>
        </p:nvSpPr>
        <p:spPr>
          <a:xfrm>
            <a:off x="3009193" y="5881442"/>
            <a:ext cx="1090365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12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41" name="Graphic 62">
            <a:extLst>
              <a:ext uri="{FF2B5EF4-FFF2-40B4-BE49-F238E27FC236}">
                <a16:creationId xmlns:a16="http://schemas.microsoft.com/office/drawing/2014/main" id="{4E0AFF78-755B-FB41-919B-2F59E254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90" y="6342651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6">
            <a:extLst>
              <a:ext uri="{FF2B5EF4-FFF2-40B4-BE49-F238E27FC236}">
                <a16:creationId xmlns:a16="http://schemas.microsoft.com/office/drawing/2014/main" id="{0260E2E4-C298-0642-9820-DB8E9802F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184" y="6836537"/>
            <a:ext cx="121963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pic>
        <p:nvPicPr>
          <p:cNvPr id="143" name="Graphic 62">
            <a:extLst>
              <a:ext uri="{FF2B5EF4-FFF2-40B4-BE49-F238E27FC236}">
                <a16:creationId xmlns:a16="http://schemas.microsoft.com/office/drawing/2014/main" id="{632C3C61-C11E-CC43-B899-19BB62C00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45" y="6348922"/>
            <a:ext cx="499851" cy="4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16">
            <a:extLst>
              <a:ext uri="{FF2B5EF4-FFF2-40B4-BE49-F238E27FC236}">
                <a16:creationId xmlns:a16="http://schemas.microsoft.com/office/drawing/2014/main" id="{00F61AA2-7E54-F64A-82D6-B089930CD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771" y="6842806"/>
            <a:ext cx="121963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Worker nodes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3363244" y="1741166"/>
            <a:ext cx="4010703" cy="94763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970"/>
          <a:lstStyle/>
          <a:p>
            <a:pPr algn="ctr">
              <a:defRPr/>
            </a:pPr>
            <a:endParaRPr lang="en-US" sz="1203" dirty="0">
              <a:solidFill>
                <a:srgbClr val="D86613"/>
              </a:solidFill>
            </a:endParaRPr>
          </a:p>
          <a:p>
            <a:pPr algn="ctr">
              <a:defRPr/>
            </a:pPr>
            <a:r>
              <a:rPr lang="en-US" sz="1312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A115E8-9FC6-A34B-A06E-E4C89AF3B440}"/>
              </a:ext>
            </a:extLst>
          </p:cNvPr>
          <p:cNvSpPr/>
          <p:nvPr/>
        </p:nvSpPr>
        <p:spPr bwMode="auto">
          <a:xfrm>
            <a:off x="2673186" y="6200421"/>
            <a:ext cx="5435223" cy="95263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9970"/>
          <a:lstStyle/>
          <a:p>
            <a:pPr algn="ctr">
              <a:defRPr/>
            </a:pPr>
            <a:endParaRPr lang="en-US" sz="1203" dirty="0">
              <a:solidFill>
                <a:srgbClr val="D86613"/>
              </a:solidFill>
            </a:endParaRPr>
          </a:p>
          <a:p>
            <a:pPr algn="ctr">
              <a:defRPr/>
            </a:pPr>
            <a:r>
              <a:rPr lang="en-US" sz="1312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2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7137" y="6193205"/>
            <a:ext cx="303425" cy="303425"/>
          </a:xfrm>
          <a:prstGeom prst="rect">
            <a:avLst/>
          </a:prstGeom>
        </p:spPr>
      </p:pic>
      <p:pic>
        <p:nvPicPr>
          <p:cNvPr id="63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909" y="1555968"/>
            <a:ext cx="833084" cy="83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2">
            <a:extLst>
              <a:ext uri="{FF2B5EF4-FFF2-40B4-BE49-F238E27FC236}">
                <a16:creationId xmlns:a16="http://schemas.microsoft.com/office/drawing/2014/main" id="{AD6AACE5-06BD-634D-B914-34928BE02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211" y="2394069"/>
            <a:ext cx="152541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12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7240</TotalTime>
  <Words>58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O'neal, Anna</cp:lastModifiedBy>
  <cp:revision>95</cp:revision>
  <dcterms:created xsi:type="dcterms:W3CDTF">2019-09-16T14:37:06Z</dcterms:created>
  <dcterms:modified xsi:type="dcterms:W3CDTF">2021-08-13T15:51:29Z</dcterms:modified>
</cp:coreProperties>
</file>