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sldIdLst>
    <p:sldId id="426" r:id="rId2"/>
  </p:sldIdLst>
  <p:sldSz cx="12192000" cy="768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4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6943"/>
            <a:ext cx="9144000" cy="267389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3949"/>
            <a:ext cx="9144000" cy="1854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8906"/>
            <a:ext cx="2628900" cy="6508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8906"/>
            <a:ext cx="7734300" cy="65087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437139"/>
            <a:ext cx="6532780" cy="626473"/>
          </a:xfrm>
        </p:spPr>
        <p:txBody>
          <a:bodyPr/>
          <a:lstStyle>
            <a:lvl1pPr>
              <a:defRPr sz="3061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91079"/>
            <a:ext cx="1053932" cy="518589"/>
          </a:xfrm>
        </p:spPr>
        <p:txBody>
          <a:bodyPr>
            <a:normAutofit/>
          </a:bodyPr>
          <a:lstStyle>
            <a:lvl1pPr marL="0" indent="0" algn="r">
              <a:buNone/>
              <a:defRPr sz="1968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25284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312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5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14749"/>
            <a:ext cx="10515600" cy="31948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39774"/>
            <a:ext cx="10515600" cy="16800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44531"/>
            <a:ext cx="5181600" cy="48730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44531"/>
            <a:ext cx="5181600" cy="48730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8907"/>
            <a:ext cx="10515600" cy="14845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82747"/>
            <a:ext cx="5157787" cy="9227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5452"/>
            <a:ext cx="5157787" cy="4126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82747"/>
            <a:ext cx="5183188" cy="9227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05452"/>
            <a:ext cx="5183188" cy="4126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2022"/>
            <a:ext cx="3932237" cy="17920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05825"/>
            <a:ext cx="6172200" cy="54580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04097"/>
            <a:ext cx="3932237" cy="42686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2022"/>
            <a:ext cx="3932237" cy="17920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05825"/>
            <a:ext cx="6172200" cy="545800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04097"/>
            <a:ext cx="3932237" cy="42686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907"/>
            <a:ext cx="10515600" cy="148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4531"/>
            <a:ext cx="10515600" cy="487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18524"/>
            <a:ext cx="274320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18524"/>
            <a:ext cx="411480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118524"/>
            <a:ext cx="274320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272382" y="2935543"/>
            <a:ext cx="2421154" cy="43415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007844" y="1405932"/>
            <a:ext cx="2421154" cy="14132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275608" y="1403306"/>
            <a:ext cx="2421154" cy="14168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013127" y="2944188"/>
            <a:ext cx="2421154" cy="4332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12800" y="403226"/>
            <a:ext cx="9652360" cy="7172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9851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400" y="403227"/>
            <a:ext cx="359893" cy="3598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895678" y="711205"/>
            <a:ext cx="2680838" cy="664859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456076" y="1071096"/>
            <a:ext cx="7508763" cy="638906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9851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076" y="1071096"/>
            <a:ext cx="361003" cy="36100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3128" y="2936686"/>
            <a:ext cx="299911" cy="29991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4205" y="1406013"/>
            <a:ext cx="299911" cy="29991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152819" y="711205"/>
            <a:ext cx="2662926" cy="664859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381" y="2936686"/>
            <a:ext cx="299911" cy="299911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9808" y="1405933"/>
            <a:ext cx="299911" cy="299911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8618" y="1732198"/>
            <a:ext cx="303425" cy="30342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2221" y="1881693"/>
            <a:ext cx="431797" cy="43179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5431" y="2259882"/>
            <a:ext cx="1139112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262142" y="2262484"/>
            <a:ext cx="1138868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8272" y="1837271"/>
            <a:ext cx="431797" cy="431797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43093" y="1831708"/>
            <a:ext cx="431797" cy="43179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1803968" y="2257673"/>
            <a:ext cx="1623641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405057" y="2269066"/>
            <a:ext cx="123263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8105" y="1881693"/>
            <a:ext cx="431797" cy="431797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863" y="4400733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701" y="5272874"/>
            <a:ext cx="919503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05" y="5876297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68" y="6739817"/>
            <a:ext cx="1310954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050" y="3038936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745" y="3848678"/>
            <a:ext cx="152541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29" y="3235146"/>
            <a:ext cx="431797" cy="431797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2711642" y="362420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183" y="3579725"/>
            <a:ext cx="1464841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65" y="3111865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550860" y="3470915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29" y="3992716"/>
            <a:ext cx="431797" cy="4317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2702620" y="4402474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3" y="3947965"/>
            <a:ext cx="431797" cy="43179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6862598" y="4379761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275" y="4526798"/>
            <a:ext cx="1464841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3" y="4075699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567519" y="4278303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5675666" y="4279339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29" y="4788448"/>
            <a:ext cx="431797" cy="431797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2711642" y="5166636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3" y="4694166"/>
            <a:ext cx="431797" cy="43179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6842606" y="517015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03103" y="5482931"/>
            <a:ext cx="431797" cy="43179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465450" y="5893719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3" y="5486446"/>
            <a:ext cx="431797" cy="431797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6842606" y="5897234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8057" y="5489004"/>
            <a:ext cx="431797" cy="43179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009193" y="588144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90" y="6342651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184" y="6836537"/>
            <a:ext cx="121963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45" y="6348922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771" y="6842806"/>
            <a:ext cx="121963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3363244" y="1741166"/>
            <a:ext cx="4010703" cy="94763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970"/>
          <a:lstStyle/>
          <a:p>
            <a:pPr algn="ctr">
              <a:defRPr/>
            </a:pPr>
            <a:endParaRPr lang="en-US" sz="1203" dirty="0">
              <a:solidFill>
                <a:srgbClr val="D86613"/>
              </a:solidFill>
            </a:endParaRPr>
          </a:p>
          <a:p>
            <a:pPr algn="ctr">
              <a:defRPr/>
            </a:pPr>
            <a:r>
              <a:rPr lang="en-US" sz="1312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2673186" y="6200421"/>
            <a:ext cx="5435223" cy="95263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970"/>
          <a:lstStyle/>
          <a:p>
            <a:pPr algn="ctr">
              <a:defRPr/>
            </a:pPr>
            <a:endParaRPr lang="en-US" sz="1203" dirty="0">
              <a:solidFill>
                <a:srgbClr val="D86613"/>
              </a:solidFill>
            </a:endParaRPr>
          </a:p>
          <a:p>
            <a:pPr algn="ctr">
              <a:defRPr/>
            </a:pPr>
            <a:r>
              <a:rPr lang="en-US" sz="1312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2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7137" y="6193205"/>
            <a:ext cx="303425" cy="303425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09" y="1555968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211" y="2394069"/>
            <a:ext cx="152541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7262</TotalTime>
  <Words>58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96</cp:revision>
  <dcterms:created xsi:type="dcterms:W3CDTF">2019-09-16T14:37:06Z</dcterms:created>
  <dcterms:modified xsi:type="dcterms:W3CDTF">2021-08-13T16:13:54Z</dcterms:modified>
</cp:coreProperties>
</file>