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0" autoAdjust="0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9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2399-5717-194F-AD3A-E8B320BF82A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95D7-FC58-8743-B611-28409560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1B68-31FF-8E49-B77B-8792031E6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3A3A5-99EE-0248-8214-C18038BD8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072A-F3EE-BD45-95A0-18F55D3D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3042-D627-7944-AF67-B052A3F3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C17FB-470E-534B-8C77-DC12CDB0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6EB4-14D0-9A4D-B432-61D47728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38181-BC0F-B74A-B106-BA1EC5B6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9F0C-90A8-B04F-9557-91CCFE2D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8211-D1B0-8741-A32D-184D2C55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C7640-1170-CD43-9187-B119B5B1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1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40C4A-9876-9F49-BA3D-A73D91DAC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ABF0-94A7-D248-BB0A-DD4691B5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52D2-5D53-3648-A9DC-0EAEA4D7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AF60E-BF40-6647-A5CF-CD74D355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C87D5-18AC-C848-A18B-64AED2A1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3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97ED-EEEC-5944-9B16-CDA58221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F0F4-834E-BD42-A4E8-0A45F1B5D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0F61-BEB9-5742-B90A-A3915C4A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1DC3C-E22E-354F-B1CC-A2DD98E8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7C54-8FCF-E445-BF8F-273B2B16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B06E-DB27-7743-9EB0-7356EB87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B89B9-CA95-1F49-93C9-D6A71212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3F60-EA3A-1B4E-A7D3-A3114722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C619-7908-8542-9E55-9864F84B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D116-FAF8-FC41-9328-B8CD97C6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8AFC-15F6-7349-B8FA-99522D84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CB94-3D8A-A542-B679-D82D5A40A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4F81F-CD86-4843-B2F7-CE120E68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72980-4F4C-DB41-BA0F-AAAABBBD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2696-8754-844A-992A-A22D9D3B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9C177-ACAF-D14F-A35C-B4462E39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A055-BAC9-8645-B4EF-F82D9FB6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3166-261D-2E4C-BCAD-805628747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CB6FC-4F1D-3240-AD68-01C9EE530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145E3-1C28-2D46-94F0-2314333EC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EDC80-A5B0-8841-8BC2-99FC5FB54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1BAF1-EE24-0D47-9BC8-ED686759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D6B58-D0E8-FD4F-B0B0-CF0DB7C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C4C0C-5A3B-D440-9491-B40DEB3B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1310-3696-204C-8258-564547E8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6C32C-0D74-2944-B791-210B7959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2CC75-76D1-2E42-AAF8-CF2DA711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0DB42-F26C-134E-B5AF-3A6FD0CE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2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8B3FB-448F-7842-A5DA-1E8B9B6D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FA6F1-2416-D041-86CC-3999A8FE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7C1D1-442C-1E40-ABC9-4A45851D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231B-C8A5-A647-9FC9-AE44E175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FD8-A8EF-554A-A00F-4436AFBB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7ECA8-878B-414B-BE53-C929F2181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F6EFC-067F-BC47-89AA-7EC8A5EA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1EE1C-8F22-A741-8E3D-39147AE6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4F595-B048-CB4C-8F28-32C9524B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406B-99B6-9D45-96C5-0D0B8250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21826-46B2-D549-8971-2042D2B62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1E695-4A6A-CE4A-BEDB-FEA6939B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F1610-1BB9-1E4A-B463-3D92F0CF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60F53-E395-2448-9FF5-A274DAB5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51C3-553D-0142-9157-2BE71A16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1E03F-2BA1-834E-B508-930C6416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73258-9A4E-DD41-99E1-8BEA93D42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9D1D-4745-8443-AF34-29D206AB0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093C-C328-CB47-ABDC-729F26F90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27C4-653C-504E-A45B-B22993338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0B91E44-C6BF-494E-B6A9-D25349F6E570}"/>
              </a:ext>
            </a:extLst>
          </p:cNvPr>
          <p:cNvSpPr/>
          <p:nvPr/>
        </p:nvSpPr>
        <p:spPr>
          <a:xfrm>
            <a:off x="6257331" y="2561813"/>
            <a:ext cx="2214564" cy="38971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356674" y="1113025"/>
            <a:ext cx="2214564" cy="12926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64494-7B4B-114A-A3EE-7BF256B3B491}"/>
              </a:ext>
            </a:extLst>
          </p:cNvPr>
          <p:cNvSpPr/>
          <p:nvPr/>
        </p:nvSpPr>
        <p:spPr>
          <a:xfrm>
            <a:off x="6260282" y="1110621"/>
            <a:ext cx="2214564" cy="1295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361507" y="2559783"/>
            <a:ext cx="2214564" cy="38992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194319" y="398784"/>
            <a:ext cx="8898033" cy="63722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4319" y="401402"/>
            <a:ext cx="329184" cy="329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2254079" y="730586"/>
            <a:ext cx="2452090" cy="5821672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393371" y="1024468"/>
            <a:ext cx="7326680" cy="562644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3371" y="1024468"/>
            <a:ext cx="330200" cy="330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6674" y="2525098"/>
            <a:ext cx="274320" cy="27432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3346" y="1112810"/>
            <a:ext cx="274320" cy="27432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661AE-F568-3C4B-A027-37205C2785E3}"/>
              </a:ext>
            </a:extLst>
          </p:cNvPr>
          <p:cNvSpPr/>
          <p:nvPr/>
        </p:nvSpPr>
        <p:spPr>
          <a:xfrm>
            <a:off x="6147971" y="725646"/>
            <a:ext cx="2435706" cy="5821671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7DF5963A-79CA-A843-97FC-D557872B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7331" y="2528562"/>
            <a:ext cx="274320" cy="27432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441B9D59-05AC-0A44-8F52-E74A38409AB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4124" y="1113025"/>
            <a:ext cx="274320" cy="27432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84334" y="1383289"/>
            <a:ext cx="277535" cy="27753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60740" y="1548189"/>
            <a:ext cx="394953" cy="39495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1B9EBD2-8C7A-EA44-A73E-AF66AA619EDB}"/>
              </a:ext>
            </a:extLst>
          </p:cNvPr>
          <p:cNvSpPr txBox="1"/>
          <p:nvPr/>
        </p:nvSpPr>
        <p:spPr>
          <a:xfrm>
            <a:off x="3561835" y="1894110"/>
            <a:ext cx="104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CBF6-AC80-734F-BF31-0C56D516C3A8}"/>
              </a:ext>
            </a:extLst>
          </p:cNvPr>
          <p:cNvSpPr txBox="1"/>
          <p:nvPr/>
        </p:nvSpPr>
        <p:spPr>
          <a:xfrm>
            <a:off x="6247965" y="1896489"/>
            <a:ext cx="104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633983D-7343-4242-B535-ADD58D8B23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95493" y="1507557"/>
            <a:ext cx="394953" cy="394953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00D972-020E-044C-AAA9-9B82AB1BB6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94017" y="1502469"/>
            <a:ext cx="394953" cy="39495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0A4FD8A-B3C6-5C4A-A694-F72C6B12FD47}"/>
              </a:ext>
            </a:extLst>
          </p:cNvPr>
          <p:cNvSpPr txBox="1"/>
          <p:nvPr/>
        </p:nvSpPr>
        <p:spPr>
          <a:xfrm>
            <a:off x="2170193" y="1892089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4E7793-C91B-B642-9129-EBFE08FF8196}"/>
              </a:ext>
            </a:extLst>
          </p:cNvPr>
          <p:cNvSpPr txBox="1"/>
          <p:nvPr/>
        </p:nvSpPr>
        <p:spPr>
          <a:xfrm>
            <a:off x="7293358" y="1902510"/>
            <a:ext cx="112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3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3553" y="1548189"/>
            <a:ext cx="394953" cy="394953"/>
          </a:xfrm>
          <a:prstGeom prst="rect">
            <a:avLst/>
          </a:prstGeom>
        </p:spPr>
      </p:pic>
      <p:pic>
        <p:nvPicPr>
          <p:cNvPr id="89" name="Graphic 20">
            <a:extLst>
              <a:ext uri="{FF2B5EF4-FFF2-40B4-BE49-F238E27FC236}">
                <a16:creationId xmlns:a16="http://schemas.microsoft.com/office/drawing/2014/main" id="{CAD64D91-F07F-D145-98E3-016D69574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632" y="39417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B3BE3976-12E6-CA4E-B6BE-5705B8E8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201" y="4739462"/>
            <a:ext cx="8410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104" name="Graphic 8">
            <a:extLst>
              <a:ext uri="{FF2B5EF4-FFF2-40B4-BE49-F238E27FC236}">
                <a16:creationId xmlns:a16="http://schemas.microsoft.com/office/drawing/2014/main" id="{241DBF06-74C0-2E41-8B90-0CE90128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671" y="529139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9">
            <a:extLst>
              <a:ext uri="{FF2B5EF4-FFF2-40B4-BE49-F238E27FC236}">
                <a16:creationId xmlns:a16="http://schemas.microsoft.com/office/drawing/2014/main" id="{B92773CF-6A39-214E-9128-9428BBF3A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2976" y="6081235"/>
            <a:ext cx="11990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16" name="Graphic 21">
            <a:extLst>
              <a:ext uri="{FF2B5EF4-FFF2-40B4-BE49-F238E27FC236}">
                <a16:creationId xmlns:a16="http://schemas.microsoft.com/office/drawing/2014/main" id="{D826EE13-9CE9-F342-A7EE-B5CB5098B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596" y="26961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2">
            <a:extLst>
              <a:ext uri="{FF2B5EF4-FFF2-40B4-BE49-F238E27FC236}">
                <a16:creationId xmlns:a16="http://schemas.microsoft.com/office/drawing/2014/main" id="{AD6AACE5-06BD-634D-B914-34928BE02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095" y="3436789"/>
            <a:ext cx="1395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B74EA69F-527E-5049-AED7-351BA233D3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9321" y="2796095"/>
            <a:ext cx="394953" cy="394953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C48517CC-D341-2244-9BA9-7D137CA3D3D8}"/>
              </a:ext>
            </a:extLst>
          </p:cNvPr>
          <p:cNvSpPr txBox="1"/>
          <p:nvPr/>
        </p:nvSpPr>
        <p:spPr>
          <a:xfrm>
            <a:off x="3000417" y="3142016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20" name="TextBox 19">
            <a:extLst>
              <a:ext uri="{FF2B5EF4-FFF2-40B4-BE49-F238E27FC236}">
                <a16:creationId xmlns:a16="http://schemas.microsoft.com/office/drawing/2014/main" id="{EE37A31D-1B94-2745-BCD9-52B343A9B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915" y="3101333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1" name="Graphic 8">
            <a:extLst>
              <a:ext uri="{FF2B5EF4-FFF2-40B4-BE49-F238E27FC236}">
                <a16:creationId xmlns:a16="http://schemas.microsoft.com/office/drawing/2014/main" id="{A31779D2-10D0-DB43-8271-2A89F99F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794" y="26733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3CDBFCC-D2B1-8448-A7CB-5E4BD3DA3905}"/>
              </a:ext>
            </a:extLst>
          </p:cNvPr>
          <p:cNvCxnSpPr/>
          <p:nvPr/>
        </p:nvCxnSpPr>
        <p:spPr bwMode="auto">
          <a:xfrm>
            <a:off x="3768029" y="3001809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>
            <a:extLst>
              <a:ext uri="{FF2B5EF4-FFF2-40B4-BE49-F238E27FC236}">
                <a16:creationId xmlns:a16="http://schemas.microsoft.com/office/drawing/2014/main" id="{DA288E8B-9F6D-C845-ABEF-C2571149DA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9321" y="3498962"/>
            <a:ext cx="394953" cy="39495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AA62AE3D-5899-DF4E-B658-AE5F946E8F56}"/>
              </a:ext>
            </a:extLst>
          </p:cNvPr>
          <p:cNvSpPr txBox="1"/>
          <p:nvPr/>
        </p:nvSpPr>
        <p:spPr>
          <a:xfrm>
            <a:off x="3000417" y="3844883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7D71C81D-2A75-2343-A32A-ED9D4236B4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77802" y="3497786"/>
            <a:ext cx="394953" cy="394953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43AFB54-4731-8F4F-BBC6-373CE2D28015}"/>
              </a:ext>
            </a:extLst>
          </p:cNvPr>
          <p:cNvSpPr txBox="1"/>
          <p:nvPr/>
        </p:nvSpPr>
        <p:spPr>
          <a:xfrm>
            <a:off x="6778898" y="3843707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127" name="TextBox 19">
            <a:extLst>
              <a:ext uri="{FF2B5EF4-FFF2-40B4-BE49-F238E27FC236}">
                <a16:creationId xmlns:a16="http://schemas.microsoft.com/office/drawing/2014/main" id="{26B844ED-DB8D-D74C-BC79-A9ADD622F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085" y="3967595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8" name="Graphic 8">
            <a:extLst>
              <a:ext uri="{FF2B5EF4-FFF2-40B4-BE49-F238E27FC236}">
                <a16:creationId xmlns:a16="http://schemas.microsoft.com/office/drawing/2014/main" id="{61857312-7358-FC43-9A9C-17FD9677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22" y="35549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4305884-CA3E-8F44-8BF8-D80B2848F252}"/>
              </a:ext>
            </a:extLst>
          </p:cNvPr>
          <p:cNvCxnSpPr/>
          <p:nvPr/>
        </p:nvCxnSpPr>
        <p:spPr bwMode="auto">
          <a:xfrm>
            <a:off x="3783267" y="3740304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0B7AB0F-26EC-AF4D-862D-FB481305D0DC}"/>
              </a:ext>
            </a:extLst>
          </p:cNvPr>
          <p:cNvCxnSpPr>
            <a:cxnSpLocks/>
          </p:cNvCxnSpPr>
          <p:nvPr/>
        </p:nvCxnSpPr>
        <p:spPr bwMode="auto">
          <a:xfrm>
            <a:off x="5711532" y="3741252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>
            <a:extLst>
              <a:ext uri="{FF2B5EF4-FFF2-40B4-BE49-F238E27FC236}">
                <a16:creationId xmlns:a16="http://schemas.microsoft.com/office/drawing/2014/main" id="{400BF610-8AC0-A34A-9FC6-3D515C9F6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9321" y="4206918"/>
            <a:ext cx="394953" cy="39495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65E01071-52A4-6D47-AEDE-7CACA7B134A6}"/>
              </a:ext>
            </a:extLst>
          </p:cNvPr>
          <p:cNvSpPr txBox="1"/>
          <p:nvPr/>
        </p:nvSpPr>
        <p:spPr>
          <a:xfrm>
            <a:off x="3000417" y="4552839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7A014438-9257-D741-945D-22C69F6D49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77802" y="4210133"/>
            <a:ext cx="394953" cy="394953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0456717-33B9-9B4E-82E9-951CA168D8EC}"/>
              </a:ext>
            </a:extLst>
          </p:cNvPr>
          <p:cNvSpPr txBox="1"/>
          <p:nvPr/>
        </p:nvSpPr>
        <p:spPr>
          <a:xfrm>
            <a:off x="6778898" y="4556054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1BF83569-BD4E-6B4E-9AAB-249DBD3C70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4441" y="4891838"/>
            <a:ext cx="394953" cy="39495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0E92379D-65E6-6D4C-99D4-53F726A8A14C}"/>
              </a:ext>
            </a:extLst>
          </p:cNvPr>
          <p:cNvSpPr txBox="1"/>
          <p:nvPr/>
        </p:nvSpPr>
        <p:spPr>
          <a:xfrm>
            <a:off x="2725537" y="5237759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071E9A8A-BBBF-7C48-A957-7E14BA64F8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77802" y="4895053"/>
            <a:ext cx="394953" cy="39495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7488103-4048-3B4A-9A93-3D69636BBBD9}"/>
              </a:ext>
            </a:extLst>
          </p:cNvPr>
          <p:cNvSpPr txBox="1"/>
          <p:nvPr/>
        </p:nvSpPr>
        <p:spPr>
          <a:xfrm>
            <a:off x="6778898" y="5240974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39" name="Graphic 138">
            <a:extLst>
              <a:ext uri="{FF2B5EF4-FFF2-40B4-BE49-F238E27FC236}">
                <a16:creationId xmlns:a16="http://schemas.microsoft.com/office/drawing/2014/main" id="{17902B20-F6BC-864D-A64B-8E72636D20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13749" y="4897393"/>
            <a:ext cx="394953" cy="394953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0AA5E8C-D0F8-CA4C-BBDF-8274B6BFAF4E}"/>
              </a:ext>
            </a:extLst>
          </p:cNvPr>
          <p:cNvSpPr txBox="1"/>
          <p:nvPr/>
        </p:nvSpPr>
        <p:spPr>
          <a:xfrm>
            <a:off x="3222884" y="5226530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41" name="Graphic 62">
            <a:extLst>
              <a:ext uri="{FF2B5EF4-FFF2-40B4-BE49-F238E27FC236}">
                <a16:creationId xmlns:a16="http://schemas.microsoft.com/office/drawing/2014/main" id="{4E0AFF78-755B-FB41-919B-2F59E254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8" y="56881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6">
            <a:extLst>
              <a:ext uri="{FF2B5EF4-FFF2-40B4-BE49-F238E27FC236}">
                <a16:creationId xmlns:a16="http://schemas.microsoft.com/office/drawing/2014/main" id="{0260E2E4-C298-0642-9820-DB8E9802F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243" y="613988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nodes</a:t>
            </a:r>
          </a:p>
        </p:txBody>
      </p:sp>
      <p:pic>
        <p:nvPicPr>
          <p:cNvPr id="143" name="Graphic 62">
            <a:extLst>
              <a:ext uri="{FF2B5EF4-FFF2-40B4-BE49-F238E27FC236}">
                <a16:creationId xmlns:a16="http://schemas.microsoft.com/office/drawing/2014/main" id="{632C3C61-C11E-CC43-B899-19BB62C00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11" y="56938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16">
            <a:extLst>
              <a:ext uri="{FF2B5EF4-FFF2-40B4-BE49-F238E27FC236}">
                <a16:creationId xmlns:a16="http://schemas.microsoft.com/office/drawing/2014/main" id="{00F61AA2-7E54-F64A-82D6-B089930CD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126" y="614562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A115E8-9FC6-A34B-A06E-E4C89AF3B440}"/>
              </a:ext>
            </a:extLst>
          </p:cNvPr>
          <p:cNvSpPr/>
          <p:nvPr/>
        </p:nvSpPr>
        <p:spPr bwMode="auto">
          <a:xfrm>
            <a:off x="3596421" y="1387130"/>
            <a:ext cx="3668481" cy="84852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A115E8-9FC6-A34B-A06E-E4C89AF3B440}"/>
              </a:ext>
            </a:extLst>
          </p:cNvPr>
          <p:cNvSpPr/>
          <p:nvPr/>
        </p:nvSpPr>
        <p:spPr bwMode="auto">
          <a:xfrm>
            <a:off x="2965243" y="5498412"/>
            <a:ext cx="4971451" cy="91128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2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89342" y="5498412"/>
            <a:ext cx="277535" cy="277535"/>
          </a:xfrm>
          <a:prstGeom prst="rect">
            <a:avLst/>
          </a:prstGeom>
        </p:spPr>
      </p:pic>
      <p:pic>
        <p:nvPicPr>
          <p:cNvPr id="63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723" y="133970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2">
            <a:extLst>
              <a:ext uri="{FF2B5EF4-FFF2-40B4-BE49-F238E27FC236}">
                <a16:creationId xmlns:a16="http://schemas.microsoft.com/office/drawing/2014/main" id="{AD6AACE5-06BD-634D-B914-34928BE02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412" y="2106298"/>
            <a:ext cx="1395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</p:spTree>
    <p:extLst>
      <p:ext uri="{BB962C8B-B14F-4D97-AF65-F5344CB8AC3E}">
        <p14:creationId xmlns:p14="http://schemas.microsoft.com/office/powerpoint/2010/main" val="185120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7218</TotalTime>
  <Words>58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Trace3 JFrog Artifactory AWS Quickstart</dc:title>
  <dc:creator>Travis McVey</dc:creator>
  <cp:lastModifiedBy>O'neal, Anna</cp:lastModifiedBy>
  <cp:revision>93</cp:revision>
  <dcterms:created xsi:type="dcterms:W3CDTF">2019-09-16T14:37:06Z</dcterms:created>
  <dcterms:modified xsi:type="dcterms:W3CDTF">2021-08-13T14:19:17Z</dcterms:modified>
</cp:coreProperties>
</file>