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1"/>
    <p:restoredTop sz="94708"/>
  </p:normalViewPr>
  <p:slideViewPr>
    <p:cSldViewPr snapToGrid="0" snapToObjects="1">
      <p:cViewPr varScale="1">
        <p:scale>
          <a:sx n="102" d="100"/>
          <a:sy n="102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2699-82F3-4E8D-95E7-A0AF63BA58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839BA-6F34-4B9D-8F9C-1AC06CD318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4" Type="http://schemas.openxmlformats.org/officeDocument/2006/relationships/image" Target="../media/image8.png"/><Relationship Id="rId21" Type="http://schemas.openxmlformats.org/officeDocument/2006/relationships/image" Target="../media/image18.svg"/><Relationship Id="rId17" Type="http://schemas.openxmlformats.org/officeDocument/2006/relationships/image" Target="../media/image591.svg"/><Relationship Id="rId33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6.png"/><Relationship Id="rId15" Type="http://schemas.openxmlformats.org/officeDocument/2006/relationships/image" Target="../media/image384.svg"/><Relationship Id="rId28" Type="http://schemas.openxmlformats.org/officeDocument/2006/relationships/image" Target="../media/image3.png"/><Relationship Id="rId31" Type="http://schemas.openxmlformats.org/officeDocument/2006/relationships/image" Target="NULL"/><Relationship Id="rId27" Type="http://schemas.openxmlformats.org/officeDocument/2006/relationships/image" Target="../media/image583.sv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82" y="3474300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A8B7E-D234-B049-A52E-EEF5F24402AA}"/>
              </a:ext>
            </a:extLst>
          </p:cNvPr>
          <p:cNvCxnSpPr>
            <a:stCxn id="45" idx="0"/>
            <a:endCxn id="102" idx="2"/>
          </p:cNvCxnSpPr>
          <p:nvPr/>
        </p:nvCxnSpPr>
        <p:spPr>
          <a:xfrm flipV="1">
            <a:off x="6690858" y="2774448"/>
            <a:ext cx="0" cy="5601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3829241" y="1578428"/>
            <a:ext cx="6693854" cy="38970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9027583" y="4162341"/>
            <a:ext cx="17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Beanstalk</a:t>
            </a:r>
          </a:p>
        </p:txBody>
      </p:sp>
      <p:pic>
        <p:nvPicPr>
          <p:cNvPr id="43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514695" y="3340881"/>
            <a:ext cx="785987" cy="7859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5818778" y="4162341"/>
            <a:ext cx="17498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200" b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Build stage: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Creates 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he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build package.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297666" y="3334608"/>
            <a:ext cx="786384" cy="78638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7571198" y="4162341"/>
            <a:ext cx="17361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200" b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 stage:</a:t>
            </a:r>
            <a:br>
              <a:rPr lang="en-US" altLang="en-US" sz="1200" b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Deploys 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build package.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056413" y="3336534"/>
            <a:ext cx="786384" cy="786384"/>
          </a:xfrm>
          <a:prstGeom prst="rect">
            <a:avLst/>
          </a:prstGeom>
        </p:spPr>
      </p:pic>
      <p:sp>
        <p:nvSpPr>
          <p:cNvPr id="53" name="Freeform 52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rot="5400000" flipH="1">
            <a:off x="7160408" y="2060163"/>
            <a:ext cx="1224222" cy="133721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4890924" y="2116659"/>
            <a:ext cx="1426605" cy="12242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40" y="15784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949909" y="2895600"/>
            <a:ext cx="5312392" cy="23622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   pipeline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3893271" y="4162341"/>
            <a:ext cx="19696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CodePipeline</a:t>
            </a:r>
          </a:p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b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Source stage: </a:t>
            </a:r>
            <a:br>
              <a:rPr lang="en-US" altLang="en-US" sz="1200" b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Integrates 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he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source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code.</a:t>
            </a:r>
            <a:endParaRPr lang="en-US" alt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4499182" y="3336110"/>
            <a:ext cx="786384" cy="786384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DCF3B395-01E6-8F40-907D-A09C2177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272" y="3447312"/>
            <a:ext cx="4841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47" y="3974283"/>
            <a:ext cx="15065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6B5E69D-668D-9043-A6EA-856719E87533}"/>
              </a:ext>
            </a:extLst>
          </p:cNvPr>
          <p:cNvCxnSpPr>
            <a:cxnSpLocks/>
          </p:cNvCxnSpPr>
          <p:nvPr/>
        </p:nvCxnSpPr>
        <p:spPr>
          <a:xfrm>
            <a:off x="1288180" y="3733874"/>
            <a:ext cx="77502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570814" y="3729302"/>
            <a:ext cx="192836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27">
            <a:extLst>
              <a:ext uri="{FF2B5EF4-FFF2-40B4-BE49-F238E27FC236}">
                <a16:creationId xmlns:a16="http://schemas.microsoft.com/office/drawing/2014/main" id="{A2B23DC4-A49E-0E45-83B3-9C67F890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678" y="3474300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89" y="3261099"/>
            <a:ext cx="854241" cy="71008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741500" y="3974283"/>
            <a:ext cx="13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>
            <a:off x="8842797" y="3729726"/>
            <a:ext cx="671898" cy="41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308552" y="1685881"/>
            <a:ext cx="786384" cy="78638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5875835" y="2466671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162639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marciarj@amazon.com</dc:creator>
  <cp:lastModifiedBy>Marcia Johnston</cp:lastModifiedBy>
  <cp:revision>59</cp:revision>
  <dcterms:created xsi:type="dcterms:W3CDTF">2018-10-24T18:20:21Z</dcterms:created>
  <dcterms:modified xsi:type="dcterms:W3CDTF">2020-12-02T02:56:16Z</dcterms:modified>
</cp:coreProperties>
</file>