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2"/>
    <p:restoredTop sz="94228"/>
  </p:normalViewPr>
  <p:slideViewPr>
    <p:cSldViewPr snapToGrid="0" snapToObjects="1">
      <p:cViewPr varScale="1">
        <p:scale>
          <a:sx n="88" d="100"/>
          <a:sy n="88" d="100"/>
        </p:scale>
        <p:origin x="208" y="328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8858817" y="132959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4641696" y="131980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4075055" y="961469"/>
            <a:ext cx="7741839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643676" y="340609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59657" y="116115"/>
            <a:ext cx="11814629" cy="65749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476824" y="555069"/>
            <a:ext cx="2782099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657" y="116115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5056" y="96146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1696" y="131744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5400" y="341513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5383250" y="2339785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26334" y="1881118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5170931" y="445095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7312712" y="4414493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 (ALB)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16318" y="3823655"/>
            <a:ext cx="591034" cy="59103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8847930" y="342624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693945" y="56485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8817" y="132723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9654" y="342086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9480567" y="2339785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6252" y="1881118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9762058" y="3856595"/>
            <a:ext cx="594360" cy="59436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9302585" y="441449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307352" y="411917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6379271" y="411917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27C56A0-3102-EC49-AF0D-5F1009DC485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04" y="3827802"/>
            <a:ext cx="594360" cy="594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882AB-D478-2A45-9BB3-A912F688F0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36" y="3749913"/>
            <a:ext cx="312287" cy="31228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BEAACF2-66CD-7B4B-8A8A-B63C64DA750F}"/>
              </a:ext>
            </a:extLst>
          </p:cNvPr>
          <p:cNvSpPr/>
          <p:nvPr/>
        </p:nvSpPr>
        <p:spPr>
          <a:xfrm>
            <a:off x="3060362" y="3727567"/>
            <a:ext cx="8551067" cy="1123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023921-AEF2-8040-8E0B-9482CFE0C9BA}"/>
              </a:ext>
            </a:extLst>
          </p:cNvPr>
          <p:cNvSpPr txBox="1"/>
          <p:nvPr/>
        </p:nvSpPr>
        <p:spPr>
          <a:xfrm>
            <a:off x="3218877" y="3776330"/>
            <a:ext cx="1257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 Service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2F00A47-E1B4-EF47-9A23-ED2E2D1DFAF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36" y="2599856"/>
            <a:ext cx="594360" cy="5943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FC629A6-3C19-8248-84CF-368F299596B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36" y="1567316"/>
            <a:ext cx="594360" cy="5943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8F15FC6-C443-A345-9097-46C9316666C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36" y="5027709"/>
            <a:ext cx="594360" cy="5943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E30B2D6-9DC4-3D4F-8199-0035AB5EF3C3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1585936" y="3863710"/>
            <a:ext cx="594360" cy="5943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C31472F-4628-1543-916D-B6DD0C863EC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6" y="810723"/>
            <a:ext cx="594360" cy="59436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EC1E684-4344-9145-85F8-D6D1E61D1BD7}"/>
              </a:ext>
            </a:extLst>
          </p:cNvPr>
          <p:cNvSpPr/>
          <p:nvPr/>
        </p:nvSpPr>
        <p:spPr>
          <a:xfrm>
            <a:off x="418776" y="801420"/>
            <a:ext cx="2278286" cy="404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17350-75A9-7D4E-BD5A-92E4DF71783D}"/>
              </a:ext>
            </a:extLst>
          </p:cNvPr>
          <p:cNvSpPr txBox="1"/>
          <p:nvPr/>
        </p:nvSpPr>
        <p:spPr>
          <a:xfrm>
            <a:off x="992823" y="807580"/>
            <a:ext cx="124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731F5A-F55D-4B43-A63E-43C0FFE7FC78}"/>
              </a:ext>
            </a:extLst>
          </p:cNvPr>
          <p:cNvSpPr txBox="1"/>
          <p:nvPr/>
        </p:nvSpPr>
        <p:spPr>
          <a:xfrm>
            <a:off x="1260789" y="1203996"/>
            <a:ext cx="124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96BD0E-CBC1-9D4C-A143-581892867591}"/>
              </a:ext>
            </a:extLst>
          </p:cNvPr>
          <p:cNvSpPr txBox="1"/>
          <p:nvPr/>
        </p:nvSpPr>
        <p:spPr>
          <a:xfrm>
            <a:off x="1320732" y="2282989"/>
            <a:ext cx="112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7BC681-EBD2-5A4B-A5D5-456528AC863E}"/>
              </a:ext>
            </a:extLst>
          </p:cNvPr>
          <p:cNvSpPr txBox="1"/>
          <p:nvPr/>
        </p:nvSpPr>
        <p:spPr>
          <a:xfrm>
            <a:off x="1300230" y="3327273"/>
            <a:ext cx="116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 Deployment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9C172A-8547-1048-8E23-6903E322F723}"/>
              </a:ext>
            </a:extLst>
          </p:cNvPr>
          <p:cNvSpPr txBox="1"/>
          <p:nvPr/>
        </p:nvSpPr>
        <p:spPr>
          <a:xfrm>
            <a:off x="1269095" y="5627872"/>
            <a:ext cx="124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Build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Artifacts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C09800-41FA-DF4C-984C-E88E196C0773}"/>
              </a:ext>
            </a:extLst>
          </p:cNvPr>
          <p:cNvCxnSpPr>
            <a:cxnSpLocks/>
          </p:cNvCxnSpPr>
          <p:nvPr/>
        </p:nvCxnSpPr>
        <p:spPr>
          <a:xfrm>
            <a:off x="2180296" y="4153775"/>
            <a:ext cx="8800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43033</TotalTime>
  <Words>42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Andy Hopper</cp:lastModifiedBy>
  <cp:revision>601</cp:revision>
  <cp:lastPrinted>2019-01-03T20:59:05Z</cp:lastPrinted>
  <dcterms:created xsi:type="dcterms:W3CDTF">2018-09-14T20:21:45Z</dcterms:created>
  <dcterms:modified xsi:type="dcterms:W3CDTF">2021-11-22T19:06:49Z</dcterms:modified>
</cp:coreProperties>
</file>