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4228"/>
  </p:normalViewPr>
  <p:slideViewPr>
    <p:cSldViewPr snapToGrid="0" snapToObjects="1">
      <p:cViewPr varScale="1">
        <p:scale>
          <a:sx n="96" d="100"/>
          <a:sy n="96" d="100"/>
        </p:scale>
        <p:origin x="492" y="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04BD-78E5-F743-9CDB-4BAC0F2E5A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AD05DE33-73C1-42D0-8895-C66F5CFD92DC}"/>
              </a:ext>
            </a:extLst>
          </p:cNvPr>
          <p:cNvSpPr/>
          <p:nvPr/>
        </p:nvSpPr>
        <p:spPr>
          <a:xfrm>
            <a:off x="8321040" y="3291840"/>
            <a:ext cx="164592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A54D87-F417-45A7-8E74-7B046400F5EB}"/>
              </a:ext>
            </a:extLst>
          </p:cNvPr>
          <p:cNvSpPr/>
          <p:nvPr/>
        </p:nvSpPr>
        <p:spPr>
          <a:xfrm>
            <a:off x="8321040" y="1645920"/>
            <a:ext cx="164592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D4A31A-924A-4827-AEA8-91E28E738A6C}"/>
              </a:ext>
            </a:extLst>
          </p:cNvPr>
          <p:cNvSpPr/>
          <p:nvPr/>
        </p:nvSpPr>
        <p:spPr>
          <a:xfrm>
            <a:off x="5029200" y="3291840"/>
            <a:ext cx="164592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1BB042-E641-4053-8705-785322606382}"/>
              </a:ext>
            </a:extLst>
          </p:cNvPr>
          <p:cNvSpPr/>
          <p:nvPr/>
        </p:nvSpPr>
        <p:spPr>
          <a:xfrm>
            <a:off x="5029200" y="1645920"/>
            <a:ext cx="1645920" cy="13716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91440" y="91440"/>
            <a:ext cx="10698480" cy="548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4870844" y="914400"/>
            <a:ext cx="2011680" cy="43891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" y="91440"/>
            <a:ext cx="330200" cy="3302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5121442" y="435175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Fargate task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8138160" y="914400"/>
            <a:ext cx="2011680" cy="4389120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8433314" y="434530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Fargate task</a:t>
            </a:r>
          </a:p>
        </p:txBody>
      </p:sp>
      <p:pic>
        <p:nvPicPr>
          <p:cNvPr id="55" name="Graphic 40">
            <a:extLst>
              <a:ext uri="{FF2B5EF4-FFF2-40B4-BE49-F238E27FC236}">
                <a16:creationId xmlns:a16="http://schemas.microsoft.com/office/drawing/2014/main" id="{3EEF2C76-FEFF-49B5-BA7D-97B01BE4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40">
            <a:extLst>
              <a:ext uri="{FF2B5EF4-FFF2-40B4-BE49-F238E27FC236}">
                <a16:creationId xmlns:a16="http://schemas.microsoft.com/office/drawing/2014/main" id="{D1AD8AC3-FC4F-4947-92D1-65A21B68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38826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18">
            <a:extLst>
              <a:ext uri="{FF2B5EF4-FFF2-40B4-BE49-F238E27FC236}">
                <a16:creationId xmlns:a16="http://schemas.microsoft.com/office/drawing/2014/main" id="{9577AEFD-644B-445E-8630-B3B9C73A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730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24">
            <a:extLst>
              <a:ext uri="{FF2B5EF4-FFF2-40B4-BE49-F238E27FC236}">
                <a16:creationId xmlns:a16="http://schemas.microsoft.com/office/drawing/2014/main" id="{9A0DAF0C-BF78-456C-B640-A9CD1D5E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40" y="4493240"/>
            <a:ext cx="2290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pic>
        <p:nvPicPr>
          <p:cNvPr id="71" name="Graphic 21">
            <a:extLst>
              <a:ext uri="{FF2B5EF4-FFF2-40B4-BE49-F238E27FC236}">
                <a16:creationId xmlns:a16="http://schemas.microsoft.com/office/drawing/2014/main" id="{63944CF2-CB19-4D83-8E2B-86A1F4A4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1887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9">
            <a:extLst>
              <a:ext uri="{FF2B5EF4-FFF2-40B4-BE49-F238E27FC236}">
                <a16:creationId xmlns:a16="http://schemas.microsoft.com/office/drawing/2014/main" id="{FA657EB7-3138-4393-8D56-32647AF29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88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1">
            <a:extLst>
              <a:ext uri="{FF2B5EF4-FFF2-40B4-BE49-F238E27FC236}">
                <a16:creationId xmlns:a16="http://schemas.microsoft.com/office/drawing/2014/main" id="{56AC6B3B-F9AB-454C-9EA1-FFA0D687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00" y="3233614"/>
            <a:ext cx="1303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74" name="TextBox 12">
            <a:extLst>
              <a:ext uri="{FF2B5EF4-FFF2-40B4-BE49-F238E27FC236}">
                <a16:creationId xmlns:a16="http://schemas.microsoft.com/office/drawing/2014/main" id="{CFF829BC-ADC7-4E92-85AF-3BE783C77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01" y="1952309"/>
            <a:ext cx="15011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88" name="Graphic 8">
            <a:extLst>
              <a:ext uri="{FF2B5EF4-FFF2-40B4-BE49-F238E27FC236}">
                <a16:creationId xmlns:a16="http://schemas.microsoft.com/office/drawing/2014/main" id="{7FEC2902-6054-40C2-8018-FDB882482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924" y="14540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9">
            <a:extLst>
              <a:ext uri="{FF2B5EF4-FFF2-40B4-BE49-F238E27FC236}">
                <a16:creationId xmlns:a16="http://schemas.microsoft.com/office/drawing/2014/main" id="{88C4C4D2-8CB3-4E43-994F-418F0AF42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17" y="2269540"/>
            <a:ext cx="1179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92" name="TextBox 17">
            <a:extLst>
              <a:ext uri="{FF2B5EF4-FFF2-40B4-BE49-F238E27FC236}">
                <a16:creationId xmlns:a16="http://schemas.microsoft.com/office/drawing/2014/main" id="{846039D3-97A2-4B7B-AE8B-CCBA7316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71" y="256032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3" name="Graphic 35">
            <a:extLst>
              <a:ext uri="{FF2B5EF4-FFF2-40B4-BE49-F238E27FC236}">
                <a16:creationId xmlns:a16="http://schemas.microsoft.com/office/drawing/2014/main" id="{12183952-6C6D-4015-AA3D-97571DF5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009B4CDE-F1FD-4998-B1C2-659BC8FC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943" y="25640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5" name="Graphic 35">
            <a:extLst>
              <a:ext uri="{FF2B5EF4-FFF2-40B4-BE49-F238E27FC236}">
                <a16:creationId xmlns:a16="http://schemas.microsoft.com/office/drawing/2014/main" id="{CB9BBEB5-A959-4171-9C96-C95651A9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2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96ED552E-EDE2-4965-8D35-667F3F9D52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29200" y="1645920"/>
            <a:ext cx="381000" cy="381000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55A73F6-A729-4925-9229-0576C8F93E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21040" y="1645920"/>
            <a:ext cx="381000" cy="3810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E0279D1E-9A6F-41EA-8BCA-AA738EE2F2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29200" y="3291840"/>
            <a:ext cx="381000" cy="381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4771CEC0-992A-40E7-BC8B-62AA676574A4}"/>
              </a:ext>
            </a:extLst>
          </p:cNvPr>
          <p:cNvSpPr/>
          <p:nvPr/>
        </p:nvSpPr>
        <p:spPr>
          <a:xfrm>
            <a:off x="3840480" y="1371600"/>
            <a:ext cx="6675120" cy="37490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63FAD68A-2A9A-4BA2-A379-8E99B49EF4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40480" y="1371600"/>
            <a:ext cx="381000" cy="381000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9F7385-BB77-4F28-BD75-F31FD0C15B8B}"/>
              </a:ext>
            </a:extLst>
          </p:cNvPr>
          <p:cNvCxnSpPr>
            <a:cxnSpLocks/>
          </p:cNvCxnSpPr>
          <p:nvPr/>
        </p:nvCxnSpPr>
        <p:spPr>
          <a:xfrm flipH="1" flipV="1">
            <a:off x="1919992" y="4111122"/>
            <a:ext cx="3749040" cy="13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F5232D-0F89-491E-BDA2-9A8D2166E521}"/>
              </a:ext>
            </a:extLst>
          </p:cNvPr>
          <p:cNvCxnSpPr>
            <a:cxnSpLocks/>
          </p:cNvCxnSpPr>
          <p:nvPr/>
        </p:nvCxnSpPr>
        <p:spPr>
          <a:xfrm>
            <a:off x="6085645" y="4111254"/>
            <a:ext cx="1188720" cy="49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F070050-7F72-4EA6-9EA0-C2C40D9521B2}"/>
              </a:ext>
            </a:extLst>
          </p:cNvPr>
          <p:cNvCxnSpPr>
            <a:cxnSpLocks/>
          </p:cNvCxnSpPr>
          <p:nvPr/>
        </p:nvCxnSpPr>
        <p:spPr>
          <a:xfrm flipH="1" flipV="1">
            <a:off x="7805346" y="4111752"/>
            <a:ext cx="11887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>
            <a:extLst>
              <a:ext uri="{FF2B5EF4-FFF2-40B4-BE49-F238E27FC236}">
                <a16:creationId xmlns:a16="http://schemas.microsoft.com/office/drawing/2014/main" id="{24EB2DA0-609D-4C7F-8F6A-7D67D9AC3B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21040" y="3291840"/>
            <a:ext cx="381000" cy="381000"/>
          </a:xfrm>
          <a:prstGeom prst="rect">
            <a:avLst/>
          </a:prstGeom>
        </p:spPr>
      </p:pic>
      <p:sp>
        <p:nvSpPr>
          <p:cNvPr id="112" name="TextBox 12">
            <a:extLst>
              <a:ext uri="{FF2B5EF4-FFF2-40B4-BE49-F238E27FC236}">
                <a16:creationId xmlns:a16="http://schemas.microsoft.com/office/drawing/2014/main" id="{2749FCDC-8623-4DB0-A485-0F9409B3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923" y="4350803"/>
            <a:ext cx="10194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47079B-2FC6-47B1-ABDE-03083DF40624}"/>
              </a:ext>
            </a:extLst>
          </p:cNvPr>
          <p:cNvSpPr/>
          <p:nvPr/>
        </p:nvSpPr>
        <p:spPr>
          <a:xfrm>
            <a:off x="291328" y="739682"/>
            <a:ext cx="2284232" cy="4380958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C4F1F3BE-D707-4DA0-A9F3-EE0A6BAD0E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1328" y="739681"/>
            <a:ext cx="381000" cy="381000"/>
          </a:xfrm>
          <a:prstGeom prst="rect">
            <a:avLst/>
          </a:prstGeom>
        </p:spPr>
      </p:pic>
      <p:pic>
        <p:nvPicPr>
          <p:cNvPr id="41" name="Graphic 8">
            <a:extLst>
              <a:ext uri="{FF2B5EF4-FFF2-40B4-BE49-F238E27FC236}">
                <a16:creationId xmlns:a16="http://schemas.microsoft.com/office/drawing/2014/main" id="{75EBF84F-935B-4940-8693-F14577F4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57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9">
            <a:extLst>
              <a:ext uri="{FF2B5EF4-FFF2-40B4-BE49-F238E27FC236}">
                <a16:creationId xmlns:a16="http://schemas.microsoft.com/office/drawing/2014/main" id="{497BE27B-B63D-4107-82D3-9A1D2808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62" y="2816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>
            <a:extLst>
              <a:ext uri="{FF2B5EF4-FFF2-40B4-BE49-F238E27FC236}">
                <a16:creationId xmlns:a16="http://schemas.microsoft.com/office/drawing/2014/main" id="{C29A5A74-387F-4196-952E-37D2DBCDB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262" y="3654234"/>
            <a:ext cx="1179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</p:spTree>
    <p:extLst>
      <p:ext uri="{BB962C8B-B14F-4D97-AF65-F5344CB8AC3E}">
        <p14:creationId xmlns:p14="http://schemas.microsoft.com/office/powerpoint/2010/main" val="21322010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49170</TotalTime>
  <Words>42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621</cp:revision>
  <cp:lastPrinted>2019-01-03T20:59:05Z</cp:lastPrinted>
  <dcterms:created xsi:type="dcterms:W3CDTF">2018-09-14T20:21:45Z</dcterms:created>
  <dcterms:modified xsi:type="dcterms:W3CDTF">2022-01-19T16:16:01Z</dcterms:modified>
</cp:coreProperties>
</file>