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2699-82F3-4E8D-95E7-A0AF63BA58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839BA-6F34-4B9D-8F9C-1AC06CD31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839BA-6F34-4B9D-8F9C-1AC06CD318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2369089" y="446605"/>
            <a:ext cx="9325328" cy="58518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   AWS Cloud</a:t>
            </a:r>
          </a:p>
        </p:txBody>
      </p:sp>
      <p:pic>
        <p:nvPicPr>
          <p:cNvPr id="37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9904" y="440908"/>
            <a:ext cx="474428" cy="474428"/>
          </a:xfrm>
          <a:prstGeom prst="rect">
            <a:avLst/>
          </a:prstGeom>
        </p:spPr>
      </p:pic>
      <p:pic>
        <p:nvPicPr>
          <p:cNvPr id="38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0558" y="1394916"/>
            <a:ext cx="467723" cy="4677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4880389" y="1794591"/>
            <a:ext cx="10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40" name="Graphic 32">
            <a:extLst>
              <a:ext uri="{FF2B5EF4-FFF2-40B4-BE49-F238E27FC236}">
                <a16:creationId xmlns:a16="http://schemas.microsoft.com/office/drawing/2014/main" id="{50D454A7-825D-8A40-A013-745A422C4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80323" y="4185586"/>
            <a:ext cx="818698" cy="7955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61566" y="4949440"/>
            <a:ext cx="104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Developers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10248799" y="4826330"/>
            <a:ext cx="141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  <a:endParaRPr 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5324006" y="5383853"/>
            <a:ext cx="1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CodeBuild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7805723" y="5350303"/>
            <a:ext cx="1484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CodeDeploy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2376298" y="6009053"/>
            <a:ext cx="156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CodePipeline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5439184" y="3953490"/>
            <a:ext cx="2096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CodeBuild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initiates EC2 instance provisioning.</a:t>
            </a: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EC2 instance is used to create Docker image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>
            <a:spLocks noChangeAspect="1"/>
          </p:cNvSpPr>
          <p:nvPr/>
        </p:nvSpPr>
        <p:spPr>
          <a:xfrm>
            <a:off x="5407194" y="3653024"/>
            <a:ext cx="2164050" cy="17272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1118118" y="4927576"/>
            <a:ext cx="132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GitHub Repository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>
            <a:spLocks noChangeAspect="1"/>
          </p:cNvSpPr>
          <p:nvPr/>
        </p:nvSpPr>
        <p:spPr>
          <a:xfrm>
            <a:off x="2772441" y="3653023"/>
            <a:ext cx="2164050" cy="173785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>
            <a:spLocks noChangeAspect="1"/>
          </p:cNvSpPr>
          <p:nvPr/>
        </p:nvSpPr>
        <p:spPr>
          <a:xfrm>
            <a:off x="8014074" y="3653024"/>
            <a:ext cx="2164052" cy="172722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7554922" y="4595126"/>
            <a:ext cx="45915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 flipV="1">
            <a:off x="4936491" y="4592468"/>
            <a:ext cx="470703" cy="53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A8B7E-D234-B049-A52E-EEF5F24402AA}"/>
              </a:ext>
            </a:extLst>
          </p:cNvPr>
          <p:cNvCxnSpPr>
            <a:cxnSpLocks/>
          </p:cNvCxnSpPr>
          <p:nvPr/>
        </p:nvCxnSpPr>
        <p:spPr>
          <a:xfrm flipV="1">
            <a:off x="6504354" y="2957281"/>
            <a:ext cx="0" cy="6875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3781798" y="1628777"/>
            <a:ext cx="1344178" cy="201897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24" y="4261100"/>
            <a:ext cx="963079" cy="619122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1099193" y="4595126"/>
            <a:ext cx="2980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3456546" y="3699814"/>
            <a:ext cx="69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189401" y="3699814"/>
            <a:ext cx="56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Build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8691380" y="3699814"/>
            <a:ext cx="75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Deploy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>
            <a:spLocks/>
          </p:cNvSpPr>
          <p:nvPr/>
        </p:nvSpPr>
        <p:spPr>
          <a:xfrm>
            <a:off x="2593771" y="3494173"/>
            <a:ext cx="7739074" cy="252619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2175819" y="4595126"/>
            <a:ext cx="6035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</p:cNvCxnSpPr>
          <p:nvPr/>
        </p:nvCxnSpPr>
        <p:spPr>
          <a:xfrm>
            <a:off x="10178126" y="4595126"/>
            <a:ext cx="5060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8260" y="4915992"/>
            <a:ext cx="470704" cy="470704"/>
          </a:xfrm>
          <a:prstGeom prst="rect">
            <a:avLst/>
          </a:prstGeom>
        </p:spPr>
      </p:pic>
      <p:pic>
        <p:nvPicPr>
          <p:cNvPr id="108" name="Graphic 60">
            <a:extLst>
              <a:ext uri="{FF2B5EF4-FFF2-40B4-BE49-F238E27FC236}">
                <a16:creationId xmlns:a16="http://schemas.microsoft.com/office/drawing/2014/main" id="{122714B1-BA12-9644-B9D2-7A65814A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31" y="14001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7FB180B-99F3-7B47-86AF-5C3795C35DDB}"/>
              </a:ext>
            </a:extLst>
          </p:cNvPr>
          <p:cNvSpPr txBox="1"/>
          <p:nvPr/>
        </p:nvSpPr>
        <p:spPr>
          <a:xfrm>
            <a:off x="5846678" y="2713121"/>
            <a:ext cx="143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Systems Manager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561DB6-E896-4A4A-8955-B14A4B79D23C}"/>
              </a:ext>
            </a:extLst>
          </p:cNvPr>
          <p:cNvSpPr>
            <a:spLocks noChangeAspect="1"/>
          </p:cNvSpPr>
          <p:nvPr/>
        </p:nvSpPr>
        <p:spPr>
          <a:xfrm>
            <a:off x="6018379" y="666122"/>
            <a:ext cx="2953279" cy="206255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pic>
        <p:nvPicPr>
          <p:cNvPr id="109" name="Graphic 15">
            <a:extLst>
              <a:ext uri="{FF2B5EF4-FFF2-40B4-BE49-F238E27FC236}">
                <a16:creationId xmlns:a16="http://schemas.microsoft.com/office/drawing/2014/main" id="{B3A7134B-544F-FB4B-A476-0ABE6D23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95" y="2279739"/>
            <a:ext cx="467722" cy="46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FF84C7-17B4-0E4F-A5D3-02386992DC50}"/>
              </a:ext>
            </a:extLst>
          </p:cNvPr>
          <p:cNvCxnSpPr>
            <a:cxnSpLocks/>
            <a:stCxn id="38" idx="3"/>
            <a:endCxn id="108" idx="1"/>
          </p:cNvCxnSpPr>
          <p:nvPr/>
        </p:nvCxnSpPr>
        <p:spPr>
          <a:xfrm flipV="1">
            <a:off x="5628281" y="1628777"/>
            <a:ext cx="172805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1099" y="4920180"/>
            <a:ext cx="470703" cy="470703"/>
          </a:xfrm>
          <a:prstGeom prst="rect">
            <a:avLst/>
          </a:prstGeom>
        </p:spPr>
      </p:pic>
      <p:pic>
        <p:nvPicPr>
          <p:cNvPr id="49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87715" y="5555720"/>
            <a:ext cx="470703" cy="470703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BA43D35-21F1-B546-808D-2F07B1481A39}"/>
              </a:ext>
            </a:extLst>
          </p:cNvPr>
          <p:cNvSpPr txBox="1"/>
          <p:nvPr/>
        </p:nvSpPr>
        <p:spPr>
          <a:xfrm>
            <a:off x="7212871" y="657975"/>
            <a:ext cx="56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Build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4A281D-6032-4445-B521-DF3C925E483A}"/>
              </a:ext>
            </a:extLst>
          </p:cNvPr>
          <p:cNvSpPr/>
          <p:nvPr/>
        </p:nvSpPr>
        <p:spPr>
          <a:xfrm>
            <a:off x="6742919" y="974626"/>
            <a:ext cx="1765300" cy="13932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VPC</a:t>
            </a:r>
          </a:p>
        </p:txBody>
      </p:sp>
      <p:pic>
        <p:nvPicPr>
          <p:cNvPr id="116" name="Graphic 28">
            <a:extLst>
              <a:ext uri="{FF2B5EF4-FFF2-40B4-BE49-F238E27FC236}">
                <a16:creationId xmlns:a16="http://schemas.microsoft.com/office/drawing/2014/main" id="{35649A2B-8D8F-1A48-9738-ED4E5237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39" y="974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EEF5F5D-01A3-614B-841E-773075A1F8DA}"/>
              </a:ext>
            </a:extLst>
          </p:cNvPr>
          <p:cNvSpPr txBox="1"/>
          <p:nvPr/>
        </p:nvSpPr>
        <p:spPr>
          <a:xfrm>
            <a:off x="6909475" y="1808978"/>
            <a:ext cx="143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Temporary EC2 Instance</a:t>
            </a: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49A44EB0-2088-9C42-A284-EB9B4C1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242" y="1394916"/>
            <a:ext cx="470704" cy="47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326E8A6-8B62-DC4A-9468-9BF3556AC634}"/>
              </a:ext>
            </a:extLst>
          </p:cNvPr>
          <p:cNvSpPr txBox="1"/>
          <p:nvPr/>
        </p:nvSpPr>
        <p:spPr>
          <a:xfrm>
            <a:off x="10404200" y="1854910"/>
            <a:ext cx="99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ECR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1290D16-BF01-9143-8629-F598E1936A52}"/>
              </a:ext>
            </a:extLst>
          </p:cNvPr>
          <p:cNvCxnSpPr>
            <a:cxnSpLocks/>
            <a:stCxn id="108" idx="3"/>
            <a:endCxn id="118" idx="1"/>
          </p:cNvCxnSpPr>
          <p:nvPr/>
        </p:nvCxnSpPr>
        <p:spPr>
          <a:xfrm>
            <a:off x="7813531" y="1628777"/>
            <a:ext cx="2867711" cy="14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32">
            <a:extLst>
              <a:ext uri="{FF2B5EF4-FFF2-40B4-BE49-F238E27FC236}">
                <a16:creationId xmlns:a16="http://schemas.microsoft.com/office/drawing/2014/main" id="{5D059DF7-C4B8-5942-B8D4-C872AC04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03" y="1141515"/>
            <a:ext cx="347813" cy="3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F12EC9A-D04B-C74A-8BD9-4D357FCC179B}"/>
              </a:ext>
            </a:extLst>
          </p:cNvPr>
          <p:cNvSpPr txBox="1"/>
          <p:nvPr/>
        </p:nvSpPr>
        <p:spPr>
          <a:xfrm>
            <a:off x="8912834" y="1374969"/>
            <a:ext cx="122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 Image</a:t>
            </a:r>
          </a:p>
        </p:txBody>
      </p:sp>
      <p:pic>
        <p:nvPicPr>
          <p:cNvPr id="123" name="Graphic 18">
            <a:extLst>
              <a:ext uri="{FF2B5EF4-FFF2-40B4-BE49-F238E27FC236}">
                <a16:creationId xmlns:a16="http://schemas.microsoft.com/office/drawing/2014/main" id="{53943F1F-A92E-054B-97BC-519845F8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222" y="4358606"/>
            <a:ext cx="467724" cy="46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06E8D9-6026-7948-831B-EF6F8A68457F}"/>
              </a:ext>
            </a:extLst>
          </p:cNvPr>
          <p:cNvCxnSpPr>
            <a:cxnSpLocks/>
            <a:stCxn id="119" idx="2"/>
            <a:endCxn id="123" idx="0"/>
          </p:cNvCxnSpPr>
          <p:nvPr/>
        </p:nvCxnSpPr>
        <p:spPr>
          <a:xfrm>
            <a:off x="10901045" y="2131909"/>
            <a:ext cx="17039" cy="222669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C85153-C78C-EF45-8FB7-46DE7B8BFF36}"/>
              </a:ext>
            </a:extLst>
          </p:cNvPr>
          <p:cNvSpPr txBox="1"/>
          <p:nvPr/>
        </p:nvSpPr>
        <p:spPr>
          <a:xfrm>
            <a:off x="8014249" y="3962047"/>
            <a:ext cx="2096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Update Amazon ECS Task Definition Container Image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9F4FCA-6998-B747-8B94-137A4610849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32535" y="4242434"/>
            <a:ext cx="700067" cy="7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12411</TotalTime>
  <Words>53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Carlos Santos</cp:lastModifiedBy>
  <cp:revision>57</cp:revision>
  <dcterms:created xsi:type="dcterms:W3CDTF">2018-10-24T18:20:21Z</dcterms:created>
  <dcterms:modified xsi:type="dcterms:W3CDTF">2021-05-06T17:47:02Z</dcterms:modified>
</cp:coreProperties>
</file>