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764158f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764158f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Diagram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670050" y="986225"/>
            <a:ext cx="6561779" cy="2224808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1012525" y="1308575"/>
            <a:ext cx="4401090" cy="1635731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8"/>
          <p:cNvCxnSpPr>
            <a:cxnSpLocks/>
            <a:stCxn id="404" idx="3"/>
            <a:endCxn id="400" idx="1"/>
          </p:cNvCxnSpPr>
          <p:nvPr/>
        </p:nvCxnSpPr>
        <p:spPr>
          <a:xfrm>
            <a:off x="4386296" y="2094827"/>
            <a:ext cx="162515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8"/>
          <p:cNvCxnSpPr>
            <a:stCxn id="407" idx="3"/>
            <a:endCxn id="404" idx="1"/>
          </p:cNvCxnSpPr>
          <p:nvPr/>
        </p:nvCxnSpPr>
        <p:spPr>
          <a:xfrm flipV="1">
            <a:off x="2510002" y="2094827"/>
            <a:ext cx="1276491" cy="98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50" y="1017616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493" y="1794927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2171" y="1796902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446" y="1841125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97889A-88CA-3346-BB52-8A37732AE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6877" y="682871"/>
            <a:ext cx="549549" cy="549549"/>
          </a:xfrm>
          <a:prstGeom prst="rect">
            <a:avLst/>
          </a:prstGeom>
        </p:spPr>
      </p:pic>
      <p:sp>
        <p:nvSpPr>
          <p:cNvPr id="24" name="Google Shape;413;p28">
            <a:extLst>
              <a:ext uri="{FF2B5EF4-FFF2-40B4-BE49-F238E27FC236}">
                <a16:creationId xmlns:a16="http://schemas.microsoft.com/office/drawing/2014/main" id="{50607463-DDF4-9A4F-9A6F-C1782DDFF6BB}"/>
              </a:ext>
            </a:extLst>
          </p:cNvPr>
          <p:cNvSpPr txBox="1"/>
          <p:nvPr/>
        </p:nvSpPr>
        <p:spPr>
          <a:xfrm>
            <a:off x="1750639" y="1041848"/>
            <a:ext cx="135973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rafana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namespace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17C3FC-DA25-B34E-B072-61C769BCD92E}"/>
              </a:ext>
            </a:extLst>
          </p:cNvPr>
          <p:cNvGrpSpPr/>
          <p:nvPr/>
        </p:nvGrpSpPr>
        <p:grpSpPr>
          <a:xfrm>
            <a:off x="2289016" y="1731841"/>
            <a:ext cx="290100" cy="290100"/>
            <a:chOff x="1645130" y="2938914"/>
            <a:chExt cx="469900" cy="4699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52909B-3C7A-EC4B-A345-DD1AB73006DB}"/>
                </a:ext>
              </a:extLst>
            </p:cNvPr>
            <p:cNvSpPr/>
            <p:nvPr/>
          </p:nvSpPr>
          <p:spPr>
            <a:xfrm>
              <a:off x="1654646" y="2953512"/>
              <a:ext cx="439330" cy="439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4B76E05-9491-564C-B377-71EB6856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45130" y="2938914"/>
              <a:ext cx="469900" cy="469900"/>
            </a:xfrm>
            <a:prstGeom prst="rect">
              <a:avLst/>
            </a:prstGeom>
          </p:spPr>
        </p:pic>
      </p:grpSp>
      <p:sp>
        <p:nvSpPr>
          <p:cNvPr id="35" name="Google Shape;413;p28">
            <a:extLst>
              <a:ext uri="{FF2B5EF4-FFF2-40B4-BE49-F238E27FC236}">
                <a16:creationId xmlns:a16="http://schemas.microsoft.com/office/drawing/2014/main" id="{6C194D71-CA12-374F-949F-08EA27C92B28}"/>
              </a:ext>
            </a:extLst>
          </p:cNvPr>
          <p:cNvSpPr txBox="1"/>
          <p:nvPr/>
        </p:nvSpPr>
        <p:spPr>
          <a:xfrm>
            <a:off x="1708490" y="2380332"/>
            <a:ext cx="100519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lassic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balancer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83EDD562-614A-4A4F-A6F3-663D7E96993F}"/>
              </a:ext>
            </a:extLst>
          </p:cNvPr>
          <p:cNvSpPr txBox="1"/>
          <p:nvPr/>
        </p:nvSpPr>
        <p:spPr>
          <a:xfrm>
            <a:off x="5789413" y="2380332"/>
            <a:ext cx="1005191" cy="13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EBS Volume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Google Shape;395;p28">
            <a:extLst>
              <a:ext uri="{FF2B5EF4-FFF2-40B4-BE49-F238E27FC236}">
                <a16:creationId xmlns:a16="http://schemas.microsoft.com/office/drawing/2014/main" id="{23B637FB-CED3-2E4D-9761-C1BBA1FB0B09}"/>
              </a:ext>
            </a:extLst>
          </p:cNvPr>
          <p:cNvSpPr/>
          <p:nvPr/>
        </p:nvSpPr>
        <p:spPr>
          <a:xfrm>
            <a:off x="3461520" y="1665845"/>
            <a:ext cx="1267057" cy="90590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13;p28">
            <a:extLst>
              <a:ext uri="{FF2B5EF4-FFF2-40B4-BE49-F238E27FC236}">
                <a16:creationId xmlns:a16="http://schemas.microsoft.com/office/drawing/2014/main" id="{7B4826D5-C309-D94C-914B-9204810D5014}"/>
              </a:ext>
            </a:extLst>
          </p:cNvPr>
          <p:cNvSpPr txBox="1"/>
          <p:nvPr/>
        </p:nvSpPr>
        <p:spPr>
          <a:xfrm>
            <a:off x="3699946" y="1422371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deployment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" name="Google Shape;395;p28">
            <a:extLst>
              <a:ext uri="{FF2B5EF4-FFF2-40B4-BE49-F238E27FC236}">
                <a16:creationId xmlns:a16="http://schemas.microsoft.com/office/drawing/2014/main" id="{82DDF472-F602-C744-B827-A925C1197B74}"/>
              </a:ext>
            </a:extLst>
          </p:cNvPr>
          <p:cNvSpPr/>
          <p:nvPr/>
        </p:nvSpPr>
        <p:spPr>
          <a:xfrm>
            <a:off x="5581263" y="1662472"/>
            <a:ext cx="1357847" cy="90590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13;p28">
            <a:extLst>
              <a:ext uri="{FF2B5EF4-FFF2-40B4-BE49-F238E27FC236}">
                <a16:creationId xmlns:a16="http://schemas.microsoft.com/office/drawing/2014/main" id="{1E166F74-041C-9444-87B0-3D3C1AC0AF3B}"/>
              </a:ext>
            </a:extLst>
          </p:cNvPr>
          <p:cNvSpPr txBox="1"/>
          <p:nvPr/>
        </p:nvSpPr>
        <p:spPr>
          <a:xfrm>
            <a:off x="5704636" y="1422371"/>
            <a:ext cx="1357847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storage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class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2" name="Google Shape;41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17636" y="1512704"/>
            <a:ext cx="282224" cy="28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52951" y="1498480"/>
            <a:ext cx="299350" cy="30293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13;p28">
            <a:extLst>
              <a:ext uri="{FF2B5EF4-FFF2-40B4-BE49-F238E27FC236}">
                <a16:creationId xmlns:a16="http://schemas.microsoft.com/office/drawing/2014/main" id="{7ED4CCDA-177A-F248-A37C-5013D5AE5398}"/>
              </a:ext>
            </a:extLst>
          </p:cNvPr>
          <p:cNvSpPr txBox="1"/>
          <p:nvPr/>
        </p:nvSpPr>
        <p:spPr>
          <a:xfrm>
            <a:off x="3629344" y="2322563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Grafana</a:t>
            </a: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 dirty="0" err="1">
                <a:latin typeface="Consolas"/>
                <a:ea typeface="Consolas"/>
                <a:cs typeface="Consolas"/>
                <a:sym typeface="Consolas"/>
              </a:rPr>
              <a:t>pod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16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with persistent storage</dc:title>
  <cp:lastModifiedBy>Microsoft Office User</cp:lastModifiedBy>
  <cp:revision>9</cp:revision>
  <dcterms:modified xsi:type="dcterms:W3CDTF">2021-03-01T19:22:17Z</dcterms:modified>
</cp:coreProperties>
</file>