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582A-A1B6-4BBF-86B3-1407D763616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216-E383-4B16-A80C-48F63A0B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7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582A-A1B6-4BBF-86B3-1407D763616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216-E383-4B16-A80C-48F63A0B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582A-A1B6-4BBF-86B3-1407D763616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216-E383-4B16-A80C-48F63A0B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582A-A1B6-4BBF-86B3-1407D763616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216-E383-4B16-A80C-48F63A0B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582A-A1B6-4BBF-86B3-1407D763616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216-E383-4B16-A80C-48F63A0B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3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582A-A1B6-4BBF-86B3-1407D763616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216-E383-4B16-A80C-48F63A0B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582A-A1B6-4BBF-86B3-1407D763616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216-E383-4B16-A80C-48F63A0B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5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582A-A1B6-4BBF-86B3-1407D763616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216-E383-4B16-A80C-48F63A0B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5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582A-A1B6-4BBF-86B3-1407D763616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216-E383-4B16-A80C-48F63A0B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582A-A1B6-4BBF-86B3-1407D763616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216-E383-4B16-A80C-48F63A0B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9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582A-A1B6-4BBF-86B3-1407D763616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216-E383-4B16-A80C-48F63A0B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9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582A-A1B6-4BBF-86B3-1407D763616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1216-E383-4B16-A80C-48F63A0B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6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91440" y="91440"/>
            <a:ext cx="10058400" cy="55778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914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365760" y="822960"/>
            <a:ext cx="8595360" cy="42976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371600" y="3200400"/>
            <a:ext cx="1645920" cy="18288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82296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371600" y="1005840"/>
            <a:ext cx="1645920" cy="20116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0584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188720" y="457200"/>
            <a:ext cx="2011680" cy="4937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1554480" y="2103120"/>
            <a:ext cx="667512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smtClean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28" y="210312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1554480" y="3837085"/>
            <a:ext cx="667512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28" y="383708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480" y="1737360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280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52">
            <a:extLst>
              <a:ext uri="{FF2B5EF4-FFF2-40B4-BE49-F238E27FC236}">
                <a16:creationId xmlns:a16="http://schemas.microsoft.com/office/drawing/2014/main" id="{1400E17D-9460-CE44-8DA1-30820367E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480" y="2651760"/>
            <a:ext cx="1371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2194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53">
            <a:extLst>
              <a:ext uri="{FF2B5EF4-FFF2-40B4-BE49-F238E27FC236}">
                <a16:creationId xmlns:a16="http://schemas.microsoft.com/office/drawing/2014/main" id="{FD942784-0304-DE4D-97CD-32057A908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480" y="4385725"/>
            <a:ext cx="1371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39285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23">
            <a:extLst>
              <a:ext uri="{FF2B5EF4-FFF2-40B4-BE49-F238E27FC236}">
                <a16:creationId xmlns:a16="http://schemas.microsoft.com/office/drawing/2014/main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5907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9">
            <a:extLst>
              <a:ext uri="{FF2B5EF4-FFF2-40B4-BE49-F238E27FC236}">
                <a16:creationId xmlns:a16="http://schemas.microsoft.com/office/drawing/2014/main" id="{5A05B158-B70B-5F4F-B0E2-17894FAAF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680" y="3383280"/>
            <a:ext cx="1371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4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</a:t>
            </a:r>
            <a:endParaRPr lang="en-US" alt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phic 23">
            <a:extLst>
              <a:ext uri="{FF2B5EF4-FFF2-40B4-BE49-F238E27FC236}">
                <a16:creationId xmlns:a16="http://schemas.microsoft.com/office/drawing/2014/main" id="{45A044CB-C106-F74D-AA21-6DC6C59A5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98480" y="1280160"/>
            <a:ext cx="482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40">
            <a:extLst>
              <a:ext uri="{FF2B5EF4-FFF2-40B4-BE49-F238E27FC236}">
                <a16:creationId xmlns:a16="http://schemas.microsoft.com/office/drawing/2014/main" id="{C15DE4C5-0F81-E04F-A6C0-1AD11E3C7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2720" y="1753422"/>
            <a:ext cx="118872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88" y="2834640"/>
            <a:ext cx="1423418" cy="35277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180581" y="2468880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  <a:b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20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0581" y="4202845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  <a:b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20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389120" y="3200400"/>
            <a:ext cx="1645920" cy="18288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389120" y="1005840"/>
            <a:ext cx="1645920" cy="20116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0" y="100584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0" y="32004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4206240" y="457200"/>
            <a:ext cx="2011680" cy="4937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679257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8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80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52">
            <a:extLst>
              <a:ext uri="{FF2B5EF4-FFF2-40B4-BE49-F238E27FC236}">
                <a16:creationId xmlns:a16="http://schemas.microsoft.com/office/drawing/2014/main" id="{1400E17D-9460-CE44-8DA1-30820367E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51760"/>
            <a:ext cx="1371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94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53">
            <a:extLst>
              <a:ext uri="{FF2B5EF4-FFF2-40B4-BE49-F238E27FC236}">
                <a16:creationId xmlns:a16="http://schemas.microsoft.com/office/drawing/2014/main" id="{FD942784-0304-DE4D-97CD-32057A908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385725"/>
            <a:ext cx="1371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285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766560" y="3200400"/>
            <a:ext cx="1645920" cy="18288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766560" y="1005840"/>
            <a:ext cx="1645920" cy="20116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100584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32004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6583680" y="457200"/>
            <a:ext cx="2011680" cy="4937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440" y="1737360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0" y="1280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52">
            <a:extLst>
              <a:ext uri="{FF2B5EF4-FFF2-40B4-BE49-F238E27FC236}">
                <a16:creationId xmlns:a16="http://schemas.microsoft.com/office/drawing/2014/main" id="{1400E17D-9460-CE44-8DA1-30820367E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440" y="2651760"/>
            <a:ext cx="1371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0" y="2194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3">
            <a:extLst>
              <a:ext uri="{FF2B5EF4-FFF2-40B4-BE49-F238E27FC236}">
                <a16:creationId xmlns:a16="http://schemas.microsoft.com/office/drawing/2014/main" id="{FD942784-0304-DE4D-97CD-32057A908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440" y="4385725"/>
            <a:ext cx="1371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0" y="39285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FACFBA-87F3-0149-9ED7-C697934D0F0A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flipV="1">
            <a:off x="10925897" y="2061397"/>
            <a:ext cx="1183" cy="77324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9">
            <a:extLst>
              <a:ext uri="{FF2B5EF4-FFF2-40B4-BE49-F238E27FC236}">
                <a16:creationId xmlns:a16="http://schemas.microsoft.com/office/drawing/2014/main" id="{5A05B158-B70B-5F4F-B0E2-17894FAAF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2720" y="3200400"/>
            <a:ext cx="118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Rafay SaaS Controller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915A0DD7-EAA4-1C42-B94C-58D3C0B16B88}"/>
              </a:ext>
            </a:extLst>
          </p:cNvPr>
          <p:cNvSpPr/>
          <p:nvPr/>
        </p:nvSpPr>
        <p:spPr>
          <a:xfrm rot="16200000" flipH="1" flipV="1">
            <a:off x="8612986" y="3328700"/>
            <a:ext cx="547256" cy="131402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15A0DD7-EAA4-1C42-B94C-58D3C0B16B88}"/>
              </a:ext>
            </a:extLst>
          </p:cNvPr>
          <p:cNvSpPr/>
          <p:nvPr/>
        </p:nvSpPr>
        <p:spPr>
          <a:xfrm rot="16200000" flipH="1" flipV="1">
            <a:off x="9952411" y="3303303"/>
            <a:ext cx="547257" cy="136482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9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Daniel McCoy</cp:lastModifiedBy>
  <cp:revision>7</cp:revision>
  <dcterms:created xsi:type="dcterms:W3CDTF">2021-01-22T01:39:15Z</dcterms:created>
  <dcterms:modified xsi:type="dcterms:W3CDTF">2021-01-22T02:23:30Z</dcterms:modified>
</cp:coreProperties>
</file>