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08"/>
  </p:normalViewPr>
  <p:slideViewPr>
    <p:cSldViewPr snapToGrid="0" snapToObjects="1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26" Type="http://schemas.openxmlformats.org/officeDocument/2006/relationships/image" Target="../media/image1016.svg"/><Relationship Id="rId3" Type="http://schemas.microsoft.com/office/2007/relationships/hdphoto" Target="../media/hdphoto1.wdp"/><Relationship Id="rId21" Type="http://schemas.openxmlformats.org/officeDocument/2006/relationships/image" Target="../media/image359.svg"/><Relationship Id="rId7" Type="http://schemas.openxmlformats.org/officeDocument/2006/relationships/image" Target="../media/image3.png"/><Relationship Id="rId12" Type="http://schemas.openxmlformats.org/officeDocument/2006/relationships/image" Target="../media/image100.svg"/><Relationship Id="rId17" Type="http://schemas.openxmlformats.org/officeDocument/2006/relationships/image" Target="../media/image8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40.sv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11" Type="http://schemas.openxmlformats.org/officeDocument/2006/relationships/image" Target="../media/image5.png"/><Relationship Id="rId24" Type="http://schemas.openxmlformats.org/officeDocument/2006/relationships/image" Target="../media/image1182.sv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10" Type="http://schemas.openxmlformats.org/officeDocument/2006/relationships/image" Target="../media/image80.svg"/><Relationship Id="rId19" Type="http://schemas.openxmlformats.org/officeDocument/2006/relationships/image" Target="../media/image160.svg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120.sv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4825285" y="1395706"/>
            <a:ext cx="2474928" cy="2331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75011" y="2611858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5633665" y="3069058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758829" y="1397237"/>
            <a:ext cx="2474928" cy="2331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246159" y="968183"/>
            <a:ext cx="11887200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762533" y="4084258"/>
            <a:ext cx="2470969" cy="203221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30871" y="114183"/>
            <a:ext cx="12115800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637551" y="561784"/>
            <a:ext cx="2719358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7222" y="2447266"/>
            <a:ext cx="330200" cy="330200"/>
          </a:xfrm>
          <a:prstGeom prst="rect">
            <a:avLst/>
          </a:prstGeom>
        </p:spPr>
      </p:pic>
      <p:pic>
        <p:nvPicPr>
          <p:cNvPr id="11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0872" y="114183"/>
            <a:ext cx="330200" cy="330200"/>
          </a:xfrm>
          <a:prstGeom prst="rect">
            <a:avLst/>
          </a:prstGeom>
        </p:spPr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46158" y="968184"/>
            <a:ext cx="330200" cy="330200"/>
          </a:xfrm>
          <a:prstGeom prst="rect">
            <a:avLst/>
          </a:prstGeom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58829" y="1394878"/>
            <a:ext cx="274320" cy="274320"/>
          </a:xfrm>
          <a:prstGeom prst="rect">
            <a:avLst/>
          </a:prstGeom>
        </p:spPr>
      </p:pic>
      <p:pic>
        <p:nvPicPr>
          <p:cNvPr id="14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62533" y="4084042"/>
            <a:ext cx="27432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840864" y="2165732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92975" y="1681646"/>
            <a:ext cx="469900" cy="469900"/>
          </a:xfrm>
          <a:prstGeom prst="rect">
            <a:avLst/>
          </a:prstGeom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291894" y="2613714"/>
            <a:ext cx="469900" cy="469900"/>
          </a:xfrm>
          <a:prstGeom prst="rect">
            <a:avLst/>
          </a:prstGeom>
        </p:spPr>
      </p:pic>
      <p:pic>
        <p:nvPicPr>
          <p:cNvPr id="18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738482" y="4712849"/>
            <a:ext cx="469900" cy="469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1216780" y="520948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Kubernetes nodes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040293" y="3072498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1327925" y="3443208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1270667" y="583947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4828989" y="4084042"/>
            <a:ext cx="2470969" cy="20299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4704006" y="563602"/>
            <a:ext cx="2715768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1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825285" y="1395706"/>
            <a:ext cx="274320" cy="274320"/>
          </a:xfrm>
          <a:prstGeom prst="rect">
            <a:avLst/>
          </a:prstGeom>
        </p:spPr>
      </p:pic>
      <p:pic>
        <p:nvPicPr>
          <p:cNvPr id="32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828989" y="4084042"/>
            <a:ext cx="274320" cy="2743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6229069" y="2163802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6481181" y="1679170"/>
            <a:ext cx="469900" cy="469900"/>
          </a:xfrm>
          <a:prstGeom prst="rect">
            <a:avLst/>
          </a:prstGeom>
        </p:spPr>
      </p:pic>
      <p:pic>
        <p:nvPicPr>
          <p:cNvPr id="35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879646" y="4714978"/>
            <a:ext cx="469900" cy="469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5374252" y="52087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Kubernetes nodes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832625" y="2450865"/>
            <a:ext cx="8138160" cy="98302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5484534" y="344396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5427276" y="5849261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3418773" y="5959295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8524976" y="1395706"/>
            <a:ext cx="2474928" cy="233172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8528681" y="4084042"/>
            <a:ext cx="2470969" cy="20299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8404033" y="571574"/>
            <a:ext cx="2715768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</a:t>
            </a:r>
            <a:r>
              <a:rPr lang="en-US" sz="1200">
                <a:solidFill>
                  <a:srgbClr val="007DBC"/>
                </a:solidFill>
              </a:rPr>
              <a:t>Zone 3</a:t>
            </a:r>
            <a:endParaRPr lang="en-US" sz="1200" dirty="0">
              <a:solidFill>
                <a:srgbClr val="007DBC"/>
              </a:solidFill>
            </a:endParaRPr>
          </a:p>
        </p:txBody>
      </p:sp>
      <p:pic>
        <p:nvPicPr>
          <p:cNvPr id="48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524976" y="1395706"/>
            <a:ext cx="274320" cy="274320"/>
          </a:xfrm>
          <a:prstGeom prst="rect">
            <a:avLst/>
          </a:prstGeom>
        </p:spPr>
      </p:pic>
      <p:pic>
        <p:nvPicPr>
          <p:cNvPr id="49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528680" y="4084042"/>
            <a:ext cx="274320" cy="27432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9928761" y="2163802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0180872" y="1679170"/>
            <a:ext cx="469900" cy="469900"/>
          </a:xfrm>
          <a:prstGeom prst="rect">
            <a:avLst/>
          </a:prstGeom>
        </p:spPr>
      </p:pic>
      <p:pic>
        <p:nvPicPr>
          <p:cNvPr id="52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428217" y="471497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9098268" y="52087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Kubernetes nodes</a:t>
            </a:r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1327925" y="4516402"/>
            <a:ext cx="9176249" cy="10584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6222" y="4513810"/>
            <a:ext cx="330200" cy="330200"/>
          </a:xfrm>
          <a:prstGeom prst="rect">
            <a:avLst/>
          </a:prstGeom>
        </p:spPr>
      </p:pic>
      <p:pic>
        <p:nvPicPr>
          <p:cNvPr id="56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31368" y="2611858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8881367" y="3069058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9225422" y="344396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1E8900"/>
                </a:solidFill>
              </a:rPr>
              <a:t>10.0.160.0/20</a:t>
            </a:r>
            <a:endParaRPr lang="en-US" sz="1200" dirty="0">
              <a:solidFill>
                <a:srgbClr val="1E89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68774" y="2822170"/>
            <a:ext cx="134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3302" y="4888714"/>
            <a:ext cx="134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11020677" y="516694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Amazon </a:t>
            </a:r>
            <a:r>
              <a:rPr lang="en-US" sz="1200" smtClean="0"/>
              <a:t>EKS</a:t>
            </a:r>
            <a:endParaRPr lang="en-US" sz="1200" dirty="0"/>
          </a:p>
        </p:txBody>
      </p:sp>
      <p:pic>
        <p:nvPicPr>
          <p:cNvPr id="62" name="Graphic 9">
            <a:extLst>
              <a:ext uri="{FF2B5EF4-FFF2-40B4-BE49-F238E27FC236}">
                <a16:creationId xmlns:a16="http://schemas.microsoft.com/office/drawing/2014/main" id="{1B56D920-F106-A54C-A0D7-91AFF2576A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286206" y="4563887"/>
            <a:ext cx="594360" cy="5943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9136088" y="584535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007DBC"/>
                </a:solidFill>
              </a:rPr>
              <a:t>10.0.64.0/19</a:t>
            </a:r>
            <a:endParaRPr lang="en-US" sz="1200" dirty="0">
              <a:solidFill>
                <a:srgbClr val="007DBC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</p:cNvCxnSpPr>
          <p:nvPr/>
        </p:nvCxnSpPr>
        <p:spPr>
          <a:xfrm>
            <a:off x="10101605" y="4863056"/>
            <a:ext cx="11887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61267" y="3077371"/>
            <a:ext cx="714375" cy="52387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E9D58F1-A137-2F4D-8F00-7CC13271B94B}"/>
              </a:ext>
            </a:extLst>
          </p:cNvPr>
          <p:cNvSpPr txBox="1"/>
          <p:nvPr/>
        </p:nvSpPr>
        <p:spPr>
          <a:xfrm>
            <a:off x="11020615" y="37075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Rancher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11694485" y="3063451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Amazon Route </a:t>
            </a:r>
            <a:r>
              <a:rPr lang="en-US" sz="1200" dirty="0"/>
              <a:t>53</a:t>
            </a:r>
          </a:p>
        </p:txBody>
      </p:sp>
      <p:pic>
        <p:nvPicPr>
          <p:cNvPr id="67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2556338" y="2396310"/>
            <a:ext cx="594360" cy="59436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D1AEDA-18D9-1845-917E-508EE5F37BEA}"/>
              </a:ext>
            </a:extLst>
          </p:cNvPr>
          <p:cNvSpPr txBox="1"/>
          <p:nvPr/>
        </p:nvSpPr>
        <p:spPr>
          <a:xfrm>
            <a:off x="11694485" y="4547050"/>
            <a:ext cx="230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AWS </a:t>
            </a:r>
            <a:r>
              <a:rPr lang="en-US" sz="1200" smtClean="0"/>
              <a:t>Systems</a:t>
            </a:r>
          </a:p>
          <a:p>
            <a:pPr algn="ctr"/>
            <a:r>
              <a:rPr lang="en-US" sz="1200" smtClean="0"/>
              <a:t>Manager</a:t>
            </a:r>
            <a:endParaRPr lang="en-US" sz="1200" dirty="0"/>
          </a:p>
        </p:txBody>
      </p:sp>
      <p:pic>
        <p:nvPicPr>
          <p:cNvPr id="69" name="Graphic 71">
            <a:extLst>
              <a:ext uri="{FF2B5EF4-FFF2-40B4-BE49-F238E27FC236}">
                <a16:creationId xmlns:a16="http://schemas.microsoft.com/office/drawing/2014/main" id="{1B7A9C64-4601-C44B-98CA-6AE6E20925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2556338" y="3896120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64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Lima, Aaron</dc:creator>
  <cp:lastModifiedBy>May, Dave</cp:lastModifiedBy>
  <cp:revision>38</cp:revision>
  <dcterms:created xsi:type="dcterms:W3CDTF">2018-10-24T18:20:21Z</dcterms:created>
  <dcterms:modified xsi:type="dcterms:W3CDTF">2020-11-23T20:08:52Z</dcterms:modified>
</cp:coreProperties>
</file>