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708"/>
  </p:normalViewPr>
  <p:slideViewPr>
    <p:cSldViewPr snapToGrid="0" snapToObjects="1">
      <p:cViewPr varScale="1">
        <p:scale>
          <a:sx n="141" d="100"/>
          <a:sy n="141" d="100"/>
        </p:scale>
        <p:origin x="13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21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5" Type="http://schemas.openxmlformats.org/officeDocument/2006/relationships/image" Target="../media/image6.png"/><Relationship Id="rId10" Type="http://schemas.openxmlformats.org/officeDocument/2006/relationships/image" Target="../media/image80.svg"/><Relationship Id="rId19" Type="http://schemas.openxmlformats.org/officeDocument/2006/relationships/image" Target="../media/image10.png"/><Relationship Id="rId9" Type="http://schemas.openxmlformats.org/officeDocument/2006/relationships/image" Target="../media/image2.png"/><Relationship Id="rId14" Type="http://schemas.microsoft.com/office/2007/relationships/hdphoto" Target="../media/hdphoto1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498080" y="3840480"/>
            <a:ext cx="173736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21208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212080" y="3840480"/>
            <a:ext cx="173736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49808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645920" y="3840480"/>
            <a:ext cx="173736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828801" y="2743518"/>
            <a:ext cx="7223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64592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577840" y="3289479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640080" y="1371918"/>
            <a:ext cx="1060704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457201" y="640398"/>
            <a:ext cx="1243584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46304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1" y="640398"/>
            <a:ext cx="330200" cy="330200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081" y="1371918"/>
            <a:ext cx="330200" cy="33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1920240" y="23777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1828801" y="4755198"/>
            <a:ext cx="1463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920241" y="32921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502920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5577840" y="23777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5394961" y="4755198"/>
            <a:ext cx="1463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731520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863840" y="23777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7589521" y="4755198"/>
            <a:ext cx="1463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7863840" y="3292157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828801" y="4206240"/>
            <a:ext cx="7223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pic>
        <p:nvPicPr>
          <p:cNvPr id="75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2062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74351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4310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4297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4296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1" y="4240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744" y="5013305"/>
            <a:ext cx="194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Kubernetes</a:t>
            </a:r>
          </a:p>
        </p:txBody>
      </p:sp>
      <p:pic>
        <p:nvPicPr>
          <p:cNvPr id="83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42428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39" y="5008881"/>
            <a:ext cx="162605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8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22656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681" y="3031066"/>
            <a:ext cx="1349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4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  <a:endParaRPr lang="en-US" altLang="en-US" sz="14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38404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4" idx="3"/>
            <a:endCxn id="81" idx="1"/>
          </p:cNvCxnSpPr>
          <p:nvPr/>
        </p:nvCxnSpPr>
        <p:spPr>
          <a:xfrm>
            <a:off x="9052561" y="4617720"/>
            <a:ext cx="914400" cy="338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38404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38404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05" y="2420429"/>
            <a:ext cx="914402" cy="4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66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Aaron</dc:creator>
  <cp:lastModifiedBy>Daniel McCoy</cp:lastModifiedBy>
  <cp:revision>53</cp:revision>
  <dcterms:created xsi:type="dcterms:W3CDTF">2018-10-24T18:20:21Z</dcterms:created>
  <dcterms:modified xsi:type="dcterms:W3CDTF">2021-01-30T22:49:21Z</dcterms:modified>
</cp:coreProperties>
</file>