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708"/>
  </p:normalViewPr>
  <p:slideViewPr>
    <p:cSldViewPr snapToGrid="0" snapToObjects="1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21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0.svg"/><Relationship Id="rId19" Type="http://schemas.openxmlformats.org/officeDocument/2006/relationships/image" Target="../media/image10.png"/><Relationship Id="rId9" Type="http://schemas.openxmlformats.org/officeDocument/2006/relationships/image" Target="../media/image2.png"/><Relationship Id="rId14" Type="http://schemas.openxmlformats.org/officeDocument/2006/relationships/image" Target="../media/image6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498081" y="1554798"/>
            <a:ext cx="1737360" cy="21945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212080" y="3840480"/>
            <a:ext cx="1737360" cy="16459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212081" y="1554798"/>
            <a:ext cx="1737360" cy="21945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498081" y="3840798"/>
            <a:ext cx="1737360" cy="16459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645921" y="1554798"/>
            <a:ext cx="1737360" cy="21945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828801" y="2743518"/>
            <a:ext cx="7223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645921" y="3840798"/>
            <a:ext cx="1737360" cy="16459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577840" y="3289479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640080" y="1371918"/>
            <a:ext cx="10607040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457201" y="640398"/>
            <a:ext cx="1243584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46304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57201" y="640398"/>
            <a:ext cx="330200" cy="330200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40081" y="1371918"/>
            <a:ext cx="330200" cy="330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1920240" y="23777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1828801" y="4755198"/>
            <a:ext cx="1463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1920241" y="32921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502920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5577840" y="23777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5394961" y="4755198"/>
            <a:ext cx="1463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731520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863840" y="2377758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7589521" y="4755198"/>
            <a:ext cx="1463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7863840" y="3292157"/>
            <a:ext cx="1097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0773" y="2286318"/>
            <a:ext cx="714375" cy="52387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E9D58F1-A137-2F4D-8F00-7CC13271B94B}"/>
              </a:ext>
            </a:extLst>
          </p:cNvPr>
          <p:cNvSpPr txBox="1"/>
          <p:nvPr/>
        </p:nvSpPr>
        <p:spPr>
          <a:xfrm>
            <a:off x="9875521" y="2834958"/>
            <a:ext cx="91440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Rancher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828801" y="4206240"/>
            <a:ext cx="7223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pic>
        <p:nvPicPr>
          <p:cNvPr id="75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2062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74351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4310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42979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1" y="42967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1" y="4240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744" y="5013305"/>
            <a:ext cx="194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Kubernetes</a:t>
            </a:r>
          </a:p>
        </p:txBody>
      </p:sp>
      <p:pic>
        <p:nvPicPr>
          <p:cNvPr id="83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42428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6171" y="5011251"/>
            <a:ext cx="162605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4918" y="2962275"/>
            <a:ext cx="1358582" cy="54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4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  <a:endParaRPr lang="en-US" altLang="en-US" sz="14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1" y="384079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1" y="155479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74" idx="3"/>
            <a:endCxn id="81" idx="1"/>
          </p:cNvCxnSpPr>
          <p:nvPr/>
        </p:nvCxnSpPr>
        <p:spPr>
          <a:xfrm>
            <a:off x="9052561" y="4617720"/>
            <a:ext cx="914400" cy="338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386709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1" y="155479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30" y="384079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30" y="155479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2194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1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67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Lima, Aaron</dc:creator>
  <cp:lastModifiedBy>Daniel McCoy</cp:lastModifiedBy>
  <cp:revision>50</cp:revision>
  <dcterms:created xsi:type="dcterms:W3CDTF">2018-10-24T18:20:21Z</dcterms:created>
  <dcterms:modified xsi:type="dcterms:W3CDTF">2021-01-05T23:16:01Z</dcterms:modified>
</cp:coreProperties>
</file>