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836F1B-0FBC-444E-B849-3C4A86208A1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1" autoAdjust="0"/>
    <p:restoredTop sz="95952"/>
  </p:normalViewPr>
  <p:slideViewPr>
    <p:cSldViewPr snapToObjects="1">
      <p:cViewPr>
        <p:scale>
          <a:sx n="60" d="100"/>
          <a:sy n="60" d="100"/>
        </p:scale>
        <p:origin x="1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8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4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8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5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8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9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F6A4-9017-AA41-B724-716C121CC8D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5A69-2026-8E4A-AD82-64F0784D9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hyperlink" Target="https://aws.amazon.com/architecture/icons/" TargetMode="Externa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4">
            <a:extLst>
              <a:ext uri="{FF2B5EF4-FFF2-40B4-BE49-F238E27FC236}">
                <a16:creationId xmlns:a16="http://schemas.microsoft.com/office/drawing/2014/main" id="{961121E9-76CC-D74C-95B0-AC867FBD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923" y="5666593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5272C181-4AEF-E741-8969-DE3DC581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271" y="877457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799E99BD-362C-9B40-9120-84D4F92F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048" y="10421444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65" name="TextBox 19">
            <a:extLst>
              <a:ext uri="{FF2B5EF4-FFF2-40B4-BE49-F238E27FC236}">
                <a16:creationId xmlns:a16="http://schemas.microsoft.com/office/drawing/2014/main" id="{703AEC06-CD26-4B40-BE15-F8E4B215C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223" y="1641432"/>
            <a:ext cx="12388033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Example three-tier architecture</a:t>
            </a:r>
          </a:p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Updated 4/17/2023</a:t>
            </a:r>
            <a:b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your diagrams, download the latest PowerPoint deck (“toolkit”) from the </a:t>
            </a: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2"/>
              </a:rPr>
              <a:t>AWS Architecture Icons</a:t>
            </a: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page. </a:t>
            </a:r>
            <a:b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 only the elements in that deck, which is updated quarterly.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A0448AB-4BE0-419C-975D-9807DF370D3E}"/>
              </a:ext>
            </a:extLst>
          </p:cNvPr>
          <p:cNvSpPr/>
          <p:nvPr/>
        </p:nvSpPr>
        <p:spPr bwMode="auto">
          <a:xfrm>
            <a:off x="5943600" y="3929226"/>
            <a:ext cx="10339942" cy="74066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F0078BBC-CCA1-4C0F-9F8A-488AB51B0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43600" y="3929226"/>
            <a:ext cx="381000" cy="381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D009BC6-16D9-4D14-8C82-F2FCBC6DCC97}"/>
              </a:ext>
            </a:extLst>
          </p:cNvPr>
          <p:cNvSpPr/>
          <p:nvPr/>
        </p:nvSpPr>
        <p:spPr bwMode="auto">
          <a:xfrm>
            <a:off x="6400800" y="4661644"/>
            <a:ext cx="8321101" cy="6275297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3456F257-BA24-4DFD-AF76-61EDC0B67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00800" y="4661645"/>
            <a:ext cx="381000" cy="3810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DC08E99C-C273-42ED-8EEB-9CDE6C4FD316}"/>
              </a:ext>
            </a:extLst>
          </p:cNvPr>
          <p:cNvSpPr/>
          <p:nvPr/>
        </p:nvSpPr>
        <p:spPr bwMode="auto">
          <a:xfrm>
            <a:off x="6850839" y="4295885"/>
            <a:ext cx="2834640" cy="685800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FAA2B0-E917-4863-BA6E-FE98648095AC}"/>
              </a:ext>
            </a:extLst>
          </p:cNvPr>
          <p:cNvSpPr/>
          <p:nvPr/>
        </p:nvSpPr>
        <p:spPr bwMode="auto">
          <a:xfrm>
            <a:off x="11605719" y="4295885"/>
            <a:ext cx="2834640" cy="685800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0" name="TextBox 17">
            <a:extLst>
              <a:ext uri="{FF2B5EF4-FFF2-40B4-BE49-F238E27FC236}">
                <a16:creationId xmlns:a16="http://schemas.microsoft.com/office/drawing/2014/main" id="{7D4F7686-D12D-4C2C-9A5A-E69CEC602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768" y="594177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1" name="Graphic 35">
            <a:extLst>
              <a:ext uri="{FF2B5EF4-FFF2-40B4-BE49-F238E27FC236}">
                <a16:creationId xmlns:a16="http://schemas.microsoft.com/office/drawing/2014/main" id="{20666C43-5DB3-4408-87FE-A74755FC5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8039559" y="5482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7">
            <a:extLst>
              <a:ext uri="{FF2B5EF4-FFF2-40B4-BE49-F238E27FC236}">
                <a16:creationId xmlns:a16="http://schemas.microsoft.com/office/drawing/2014/main" id="{8CF05B4C-3133-4B65-A9D8-226F8E042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8763" y="59058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5" name="Graphic 35">
            <a:extLst>
              <a:ext uri="{FF2B5EF4-FFF2-40B4-BE49-F238E27FC236}">
                <a16:creationId xmlns:a16="http://schemas.microsoft.com/office/drawing/2014/main" id="{AAC8ADB8-5125-4C91-9ED4-FF8D2B62B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2806344" y="54470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9">
            <a:extLst>
              <a:ext uri="{FF2B5EF4-FFF2-40B4-BE49-F238E27FC236}">
                <a16:creationId xmlns:a16="http://schemas.microsoft.com/office/drawing/2014/main" id="{E88CCA69-06BC-41A1-9CCC-BB366AA5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9027" y="5942688"/>
            <a:ext cx="1313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5C4C9333-06C9-4205-A890-73F00FC502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16999" y="5482810"/>
            <a:ext cx="457200" cy="4572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03654A96-C53C-4E8B-86B5-AAFB61E018E8}"/>
              </a:ext>
            </a:extLst>
          </p:cNvPr>
          <p:cNvSpPr/>
          <p:nvPr/>
        </p:nvSpPr>
        <p:spPr>
          <a:xfrm>
            <a:off x="7308039" y="7128730"/>
            <a:ext cx="6675120" cy="914400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D420F28F-5B74-42DF-A9E6-932CD8F3B1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416999" y="7128730"/>
            <a:ext cx="381000" cy="381000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966BEE70-FFB3-40D1-9CAA-2EB5F8C65F0E}"/>
              </a:ext>
            </a:extLst>
          </p:cNvPr>
          <p:cNvSpPr/>
          <p:nvPr/>
        </p:nvSpPr>
        <p:spPr>
          <a:xfrm>
            <a:off x="7033719" y="5025610"/>
            <a:ext cx="246888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6D604EB7-9700-487C-AEDD-23C753B20F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033719" y="5025610"/>
            <a:ext cx="381000" cy="381000"/>
          </a:xfrm>
          <a:prstGeom prst="rect">
            <a:avLst/>
          </a:pr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4A6107F8-F1E0-4798-876E-51B3B7A21DF0}"/>
              </a:ext>
            </a:extLst>
          </p:cNvPr>
          <p:cNvSpPr/>
          <p:nvPr/>
        </p:nvSpPr>
        <p:spPr>
          <a:xfrm>
            <a:off x="11788599" y="5025610"/>
            <a:ext cx="246888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2FBA014D-518F-435B-BAA8-2327B3DE1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788599" y="5025610"/>
            <a:ext cx="381000" cy="381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2171987D-003A-4C54-BE34-FFCE6513305E}"/>
              </a:ext>
            </a:extLst>
          </p:cNvPr>
          <p:cNvSpPr/>
          <p:nvPr/>
        </p:nvSpPr>
        <p:spPr>
          <a:xfrm>
            <a:off x="7033719" y="6673911"/>
            <a:ext cx="2467188" cy="402336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266F1BE5-7810-4C17-ABE9-1FA1C26DD6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033719" y="6671530"/>
            <a:ext cx="381000" cy="381000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75CCEF17-07DF-4576-98FD-E317C04B9E37}"/>
              </a:ext>
            </a:extLst>
          </p:cNvPr>
          <p:cNvSpPr/>
          <p:nvPr/>
        </p:nvSpPr>
        <p:spPr>
          <a:xfrm>
            <a:off x="11788599" y="6671530"/>
            <a:ext cx="2467188" cy="4017904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5753503A-CD4A-4485-942A-C262E2258B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1788599" y="6671530"/>
            <a:ext cx="381000" cy="381000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98068EB5-28D3-4183-AD88-556274EF37ED}"/>
              </a:ext>
            </a:extLst>
          </p:cNvPr>
          <p:cNvSpPr/>
          <p:nvPr/>
        </p:nvSpPr>
        <p:spPr>
          <a:xfrm>
            <a:off x="7308039" y="8317450"/>
            <a:ext cx="6672468" cy="914400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658C9DB-547E-4774-A8B1-7FFE4186AFE0}"/>
              </a:ext>
            </a:extLst>
          </p:cNvPr>
          <p:cNvSpPr/>
          <p:nvPr/>
        </p:nvSpPr>
        <p:spPr>
          <a:xfrm>
            <a:off x="7303704" y="9506170"/>
            <a:ext cx="6672468" cy="914400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6">
            <a:extLst>
              <a:ext uri="{FF2B5EF4-FFF2-40B4-BE49-F238E27FC236}">
                <a16:creationId xmlns:a16="http://schemas.microsoft.com/office/drawing/2014/main" id="{588A341C-284D-4E4A-97BE-061E674DE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1215" y="767917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C46F5B9F-CD72-46E4-A8CF-ABD92A359D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39559" y="7220170"/>
            <a:ext cx="457200" cy="457200"/>
          </a:xfrm>
          <a:prstGeom prst="rect">
            <a:avLst/>
          </a:prstGeom>
        </p:spPr>
      </p:pic>
      <p:sp>
        <p:nvSpPr>
          <p:cNvPr id="160" name="TextBox 16">
            <a:extLst>
              <a:ext uri="{FF2B5EF4-FFF2-40B4-BE49-F238E27FC236}">
                <a16:creationId xmlns:a16="http://schemas.microsoft.com/office/drawing/2014/main" id="{BE1402EC-2B75-4F31-B4E2-6F9B42D76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8638" y="768033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B6C2A0B-6053-4F61-B566-1149F80810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796331" y="7220170"/>
            <a:ext cx="457200" cy="457200"/>
          </a:xfrm>
          <a:prstGeom prst="rect">
            <a:avLst/>
          </a:prstGeom>
        </p:spPr>
      </p:pic>
      <p:sp>
        <p:nvSpPr>
          <p:cNvPr id="164" name="TextBox 25">
            <a:extLst>
              <a:ext uri="{FF2B5EF4-FFF2-40B4-BE49-F238E27FC236}">
                <a16:creationId xmlns:a16="http://schemas.microsoft.com/office/drawing/2014/main" id="{41050A73-66ED-4EF9-A138-F7FBB5D14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697" y="8958462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165" name="Graphic 164">
            <a:extLst>
              <a:ext uri="{FF2B5EF4-FFF2-40B4-BE49-F238E27FC236}">
                <a16:creationId xmlns:a16="http://schemas.microsoft.com/office/drawing/2014/main" id="{78BD735B-356B-4724-8122-85F7308B11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82359" y="8500330"/>
            <a:ext cx="457200" cy="457200"/>
          </a:xfrm>
          <a:prstGeom prst="rect">
            <a:avLst/>
          </a:prstGeom>
        </p:spPr>
      </p:pic>
      <p:sp>
        <p:nvSpPr>
          <p:cNvPr id="168" name="TextBox 31">
            <a:extLst>
              <a:ext uri="{FF2B5EF4-FFF2-40B4-BE49-F238E27FC236}">
                <a16:creationId xmlns:a16="http://schemas.microsoft.com/office/drawing/2014/main" id="{D473A715-A3E6-4171-B11B-E8FBA13D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101" y="8959130"/>
            <a:ext cx="1050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169" name="Graphic 168">
            <a:extLst>
              <a:ext uri="{FF2B5EF4-FFF2-40B4-BE49-F238E27FC236}">
                <a16:creationId xmlns:a16="http://schemas.microsoft.com/office/drawing/2014/main" id="{D9B4CAAB-44AB-4615-A5E1-F9763AB04F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79639" y="8500330"/>
            <a:ext cx="457200" cy="457200"/>
          </a:xfrm>
          <a:prstGeom prst="rect">
            <a:avLst/>
          </a:prstGeom>
        </p:spPr>
      </p:pic>
      <p:sp>
        <p:nvSpPr>
          <p:cNvPr id="173" name="TextBox 28">
            <a:extLst>
              <a:ext uri="{FF2B5EF4-FFF2-40B4-BE49-F238E27FC236}">
                <a16:creationId xmlns:a16="http://schemas.microsoft.com/office/drawing/2014/main" id="{14FC13F5-451E-4D73-990F-7BA5C2B18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101" y="8959529"/>
            <a:ext cx="19686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Cheminformatics service</a:t>
            </a:r>
          </a:p>
        </p:txBody>
      </p:sp>
      <p:pic>
        <p:nvPicPr>
          <p:cNvPr id="174" name="Graphic 173">
            <a:extLst>
              <a:ext uri="{FF2B5EF4-FFF2-40B4-BE49-F238E27FC236}">
                <a16:creationId xmlns:a16="http://schemas.microsoft.com/office/drawing/2014/main" id="{548E0309-C24F-41C8-9B79-711BE7BA189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16999" y="8500330"/>
            <a:ext cx="457200" cy="457200"/>
          </a:xfrm>
          <a:prstGeom prst="rect">
            <a:avLst/>
          </a:prstGeom>
        </p:spPr>
      </p:pic>
      <p:sp>
        <p:nvSpPr>
          <p:cNvPr id="177" name="TextBox 25">
            <a:extLst>
              <a:ext uri="{FF2B5EF4-FFF2-40B4-BE49-F238E27FC236}">
                <a16:creationId xmlns:a16="http://schemas.microsoft.com/office/drawing/2014/main" id="{B95DAA8A-8711-42FC-85F6-65DB8E24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479" y="8964391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E8799FB3-9FAD-4767-9D67-C590393308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332810" y="8505092"/>
            <a:ext cx="457200" cy="457200"/>
          </a:xfrm>
          <a:prstGeom prst="rect">
            <a:avLst/>
          </a:prstGeom>
        </p:spPr>
      </p:pic>
      <p:sp>
        <p:nvSpPr>
          <p:cNvPr id="181" name="TextBox 25">
            <a:extLst>
              <a:ext uri="{FF2B5EF4-FFF2-40B4-BE49-F238E27FC236}">
                <a16:creationId xmlns:a16="http://schemas.microsoft.com/office/drawing/2014/main" id="{10C3DE8D-665B-4DD1-9D34-C087A213C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236" y="10150153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198412D5-0E86-474E-88E6-12DCF87D52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82359" y="9689050"/>
            <a:ext cx="457200" cy="457200"/>
          </a:xfrm>
          <a:prstGeom prst="rect">
            <a:avLst/>
          </a:prstGeom>
        </p:spPr>
      </p:pic>
      <p:sp>
        <p:nvSpPr>
          <p:cNvPr id="185" name="TextBox 31">
            <a:extLst>
              <a:ext uri="{FF2B5EF4-FFF2-40B4-BE49-F238E27FC236}">
                <a16:creationId xmlns:a16="http://schemas.microsoft.com/office/drawing/2014/main" id="{1B3A3586-7AC1-4F4D-8E22-0F6353988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424" y="10149270"/>
            <a:ext cx="1050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186" name="Graphic 185">
            <a:extLst>
              <a:ext uri="{FF2B5EF4-FFF2-40B4-BE49-F238E27FC236}">
                <a16:creationId xmlns:a16="http://schemas.microsoft.com/office/drawing/2014/main" id="{7BEAC3A9-A11F-40F0-A14A-67512D3792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79639" y="9689050"/>
            <a:ext cx="457200" cy="457200"/>
          </a:xfrm>
          <a:prstGeom prst="rect">
            <a:avLst/>
          </a:prstGeom>
        </p:spPr>
      </p:pic>
      <p:sp>
        <p:nvSpPr>
          <p:cNvPr id="189" name="TextBox 31">
            <a:extLst>
              <a:ext uri="{FF2B5EF4-FFF2-40B4-BE49-F238E27FC236}">
                <a16:creationId xmlns:a16="http://schemas.microsoft.com/office/drawing/2014/main" id="{5B0B36EA-FA14-44E2-A22F-F0893122F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4756" y="8958617"/>
            <a:ext cx="1050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38D36F13-AC11-42C0-B6C9-9A1BDEEDD3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343079" y="8500330"/>
            <a:ext cx="457200" cy="457200"/>
          </a:xfrm>
          <a:prstGeom prst="rect">
            <a:avLst/>
          </a:prstGeom>
        </p:spPr>
      </p:pic>
      <p:sp>
        <p:nvSpPr>
          <p:cNvPr id="193" name="TextBox 31">
            <a:extLst>
              <a:ext uri="{FF2B5EF4-FFF2-40B4-BE49-F238E27FC236}">
                <a16:creationId xmlns:a16="http://schemas.microsoft.com/office/drawing/2014/main" id="{6AD67CF5-921C-4BC8-8CE2-ACF7A06A8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4449" y="10150153"/>
            <a:ext cx="1050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746CAA47-4F5B-4E39-AA84-7758B45FE5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343079" y="9689050"/>
            <a:ext cx="457200" cy="457200"/>
          </a:xfrm>
          <a:prstGeom prst="rect">
            <a:avLst/>
          </a:prstGeom>
        </p:spPr>
      </p:pic>
      <p:sp>
        <p:nvSpPr>
          <p:cNvPr id="197" name="TextBox 28">
            <a:extLst>
              <a:ext uri="{FF2B5EF4-FFF2-40B4-BE49-F238E27FC236}">
                <a16:creationId xmlns:a16="http://schemas.microsoft.com/office/drawing/2014/main" id="{952C74A3-E49F-4C3B-93C1-2CA0C9E5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1963" y="10148566"/>
            <a:ext cx="19686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MegaMolBART service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279E606A-1687-43C6-8F68-BE0D5B3C52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16999" y="9689050"/>
            <a:ext cx="457200" cy="457200"/>
          </a:xfrm>
          <a:prstGeom prst="rect">
            <a:avLst/>
          </a:prstGeom>
        </p:spPr>
      </p:pic>
      <p:sp>
        <p:nvSpPr>
          <p:cNvPr id="201" name="TextBox 25">
            <a:extLst>
              <a:ext uri="{FF2B5EF4-FFF2-40B4-BE49-F238E27FC236}">
                <a16:creationId xmlns:a16="http://schemas.microsoft.com/office/drawing/2014/main" id="{20391164-443A-4D07-B60D-EF9AD3154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2057" y="10149268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202" name="Graphic 201">
            <a:extLst>
              <a:ext uri="{FF2B5EF4-FFF2-40B4-BE49-F238E27FC236}">
                <a16:creationId xmlns:a16="http://schemas.microsoft.com/office/drawing/2014/main" id="{B33E4281-5B1B-4312-A55F-E4C6575741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337239" y="9689050"/>
            <a:ext cx="457200" cy="457200"/>
          </a:xfrm>
          <a:prstGeom prst="rect">
            <a:avLst/>
          </a:prstGeom>
        </p:spPr>
      </p:pic>
      <p:pic>
        <p:nvPicPr>
          <p:cNvPr id="204" name="Graphic 18">
            <a:extLst>
              <a:ext uri="{FF2B5EF4-FFF2-40B4-BE49-F238E27FC236}">
                <a16:creationId xmlns:a16="http://schemas.microsoft.com/office/drawing/2014/main" id="{1D1BB95D-D022-46BE-B4EA-0729A3CC0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5127088" y="490117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Box 32">
            <a:extLst>
              <a:ext uri="{FF2B5EF4-FFF2-40B4-BE49-F238E27FC236}">
                <a16:creationId xmlns:a16="http://schemas.microsoft.com/office/drawing/2014/main" id="{FE79E35D-2988-4230-A6FF-49D35BC8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5633" y="7006889"/>
            <a:ext cx="1205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Namespace</a:t>
            </a:r>
          </a:p>
        </p:txBody>
      </p:sp>
      <p:pic>
        <p:nvPicPr>
          <p:cNvPr id="208" name="Graphic 207">
            <a:extLst>
              <a:ext uri="{FF2B5EF4-FFF2-40B4-BE49-F238E27FC236}">
                <a16:creationId xmlns:a16="http://schemas.microsoft.com/office/drawing/2014/main" id="{B3F7D3FF-71C8-466E-B629-8EAD0AC6383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5309968" y="6547090"/>
            <a:ext cx="457200" cy="457200"/>
          </a:xfrm>
          <a:prstGeom prst="rect">
            <a:avLst/>
          </a:prstGeom>
        </p:spPr>
      </p:pic>
      <p:pic>
        <p:nvPicPr>
          <p:cNvPr id="210" name="Graphic 17">
            <a:extLst>
              <a:ext uri="{FF2B5EF4-FFF2-40B4-BE49-F238E27FC236}">
                <a16:creationId xmlns:a16="http://schemas.microsoft.com/office/drawing/2014/main" id="{DB963DDC-BE06-4306-B326-96E4FCD0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15127088" y="80101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19">
            <a:extLst>
              <a:ext uri="{FF2B5EF4-FFF2-40B4-BE49-F238E27FC236}">
                <a16:creationId xmlns:a16="http://schemas.microsoft.com/office/drawing/2014/main" id="{B28B676E-E1C9-4690-BCDE-2C2F071F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15127088" y="96560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97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1797</TotalTime>
  <Words>90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68</cp:revision>
  <dcterms:created xsi:type="dcterms:W3CDTF">2022-03-23T17:35:09Z</dcterms:created>
  <dcterms:modified xsi:type="dcterms:W3CDTF">2023-04-17T19:35:44Z</dcterms:modified>
</cp:coreProperties>
</file>