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90" autoAdjust="0"/>
    <p:restoredTop sz="94660"/>
  </p:normalViewPr>
  <p:slideViewPr>
    <p:cSldViewPr snapToGrid="0">
      <p:cViewPr>
        <p:scale>
          <a:sx n="80" d="100"/>
          <a:sy n="80" d="100"/>
        </p:scale>
        <p:origin x="-1594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DFACEE11-2F7D-4BC8-A2AB-946F5C7A3CA3}"/>
              </a:ext>
            </a:extLst>
          </p:cNvPr>
          <p:cNvSpPr/>
          <p:nvPr/>
        </p:nvSpPr>
        <p:spPr>
          <a:xfrm>
            <a:off x="13251180" y="7040880"/>
            <a:ext cx="2103120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313980-912B-4B66-B892-A8136BB74A82}"/>
              </a:ext>
            </a:extLst>
          </p:cNvPr>
          <p:cNvSpPr/>
          <p:nvPr/>
        </p:nvSpPr>
        <p:spPr>
          <a:xfrm>
            <a:off x="6850380" y="7406640"/>
            <a:ext cx="822960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7F71F9-7292-4FAC-A695-EC318C7EC7E2}"/>
              </a:ext>
            </a:extLst>
          </p:cNvPr>
          <p:cNvSpPr/>
          <p:nvPr/>
        </p:nvSpPr>
        <p:spPr>
          <a:xfrm>
            <a:off x="6850380" y="5760720"/>
            <a:ext cx="822960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4EF4A-F530-439B-8E10-A6186EC36069}"/>
              </a:ext>
            </a:extLst>
          </p:cNvPr>
          <p:cNvSpPr/>
          <p:nvPr/>
        </p:nvSpPr>
        <p:spPr>
          <a:xfrm>
            <a:off x="5478779" y="4389120"/>
            <a:ext cx="10226043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5212080" y="3657600"/>
            <a:ext cx="10666095" cy="6600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12080" y="3657600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0BE814C-5D37-4C59-ABEE-E4B7E26B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8780" y="4389120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6393180" y="4023360"/>
            <a:ext cx="2468880" cy="481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BC9CB-C96F-4593-A03D-6D65A299974A}"/>
              </a:ext>
            </a:extLst>
          </p:cNvPr>
          <p:cNvSpPr/>
          <p:nvPr/>
        </p:nvSpPr>
        <p:spPr>
          <a:xfrm>
            <a:off x="6576060" y="7040880"/>
            <a:ext cx="2103120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6576060" y="4572000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6060" y="4572000"/>
            <a:ext cx="274320" cy="274320"/>
          </a:xfrm>
          <a:prstGeom prst="rect">
            <a:avLst/>
          </a:prstGeom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D6E60AC6-3972-49EF-B028-38AAC99716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6060" y="7040880"/>
            <a:ext cx="274320" cy="274320"/>
          </a:xfrm>
          <a:prstGeom prst="rect">
            <a:avLst/>
          </a:prstGeom>
        </p:spPr>
      </p:pic>
      <p:pic>
        <p:nvPicPr>
          <p:cNvPr id="16" name="Graphic 62">
            <a:extLst>
              <a:ext uri="{FF2B5EF4-FFF2-40B4-BE49-F238E27FC236}">
                <a16:creationId xmlns:a16="http://schemas.microsoft.com/office/drawing/2014/main" id="{506C3755-29DF-4B02-8792-9775A01E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20" y="7498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A3F41-B77A-48D2-84E2-441C4141784D}"/>
              </a:ext>
            </a:extLst>
          </p:cNvPr>
          <p:cNvSpPr txBox="1"/>
          <p:nvPr/>
        </p:nvSpPr>
        <p:spPr>
          <a:xfrm>
            <a:off x="7080298" y="6312199"/>
            <a:ext cx="10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31365CDB-ED54-4B4E-9662-AF87C8FC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350" y="539780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142F5CC6-F8E2-4478-97A5-19CF58C5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2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7">
            <a:extLst>
              <a:ext uri="{FF2B5EF4-FFF2-40B4-BE49-F238E27FC236}">
                <a16:creationId xmlns:a16="http://schemas.microsoft.com/office/drawing/2014/main" id="{B57CA097-3550-4C24-BD79-4F3DDCF3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166" y="7956317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9D0E20BB-D8FD-4B32-9BC4-FCF149D84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704" y="9867830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7B3F2410-50D0-43A7-A68B-41492420D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6403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C6CEF76-EC75-4B39-AD30-BFCE43CC1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197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EA5CC5E6-B365-431C-AC4B-A68DD432B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0883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F3C6BEA9-9ADC-41D2-AD72-BF72C7F1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9170" y="986599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55" name="Graphic 60">
            <a:extLst>
              <a:ext uri="{FF2B5EF4-FFF2-40B4-BE49-F238E27FC236}">
                <a16:creationId xmlns:a16="http://schemas.microsoft.com/office/drawing/2014/main" id="{CA881357-9887-4A98-9EA0-DF6FF98B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20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EB0FB1F6-9B0E-4B83-A455-5383328B12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10700" y="5760720"/>
            <a:ext cx="381000" cy="381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8C06612-0F4B-4651-9C35-B98A7D5F9F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10700" y="7406640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10325100" y="4023360"/>
            <a:ext cx="2468880" cy="481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F1FC343-DBE8-4D00-989A-6C6D0C23A70B}"/>
              </a:ext>
            </a:extLst>
          </p:cNvPr>
          <p:cNvSpPr/>
          <p:nvPr/>
        </p:nvSpPr>
        <p:spPr>
          <a:xfrm>
            <a:off x="10480341" y="7040880"/>
            <a:ext cx="2103120" cy="14630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10507980" y="4572000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7980" y="4572000"/>
            <a:ext cx="274320" cy="274320"/>
          </a:xfrm>
          <a:prstGeom prst="rect">
            <a:avLst/>
          </a:prstGeom>
        </p:spPr>
      </p:pic>
      <p:pic>
        <p:nvPicPr>
          <p:cNvPr id="88" name="Graphic 13">
            <a:extLst>
              <a:ext uri="{FF2B5EF4-FFF2-40B4-BE49-F238E27FC236}">
                <a16:creationId xmlns:a16="http://schemas.microsoft.com/office/drawing/2014/main" id="{1CD9B340-ED1C-4DC4-BBC7-01C170E48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80341" y="7040880"/>
            <a:ext cx="274320" cy="274320"/>
          </a:xfrm>
          <a:prstGeom prst="rect">
            <a:avLst/>
          </a:prstGeom>
        </p:spPr>
      </p:pic>
      <p:pic>
        <p:nvPicPr>
          <p:cNvPr id="89" name="Graphic 62">
            <a:extLst>
              <a:ext uri="{FF2B5EF4-FFF2-40B4-BE49-F238E27FC236}">
                <a16:creationId xmlns:a16="http://schemas.microsoft.com/office/drawing/2014/main" id="{F455C4F1-4562-40DD-B387-D6FABAD53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40" y="7498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E96AF15-D4DB-4A53-BA9F-D632F7597B7A}"/>
              </a:ext>
            </a:extLst>
          </p:cNvPr>
          <p:cNvSpPr txBox="1"/>
          <p:nvPr/>
        </p:nvSpPr>
        <p:spPr>
          <a:xfrm>
            <a:off x="11012519" y="6312199"/>
            <a:ext cx="10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1" name="TextBox 17">
            <a:extLst>
              <a:ext uri="{FF2B5EF4-FFF2-40B4-BE49-F238E27FC236}">
                <a16:creationId xmlns:a16="http://schemas.microsoft.com/office/drawing/2014/main" id="{45815FD2-5597-4FE8-BBD3-67E5AAC4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2206" y="5396865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2" name="Graphic 35">
            <a:extLst>
              <a:ext uri="{FF2B5EF4-FFF2-40B4-BE49-F238E27FC236}">
                <a16:creationId xmlns:a16="http://schemas.microsoft.com/office/drawing/2014/main" id="{A482BAD9-F4F5-4CBE-8380-E7DE289B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7">
            <a:extLst>
              <a:ext uri="{FF2B5EF4-FFF2-40B4-BE49-F238E27FC236}">
                <a16:creationId xmlns:a16="http://schemas.microsoft.com/office/drawing/2014/main" id="{AE957032-3B82-416E-BACB-310EA9936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8117" y="7956317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94" name="Graphic 60">
            <a:extLst>
              <a:ext uri="{FF2B5EF4-FFF2-40B4-BE49-F238E27FC236}">
                <a16:creationId xmlns:a16="http://schemas.microsoft.com/office/drawing/2014/main" id="{8A73B818-CCB0-4EFE-A9B8-1C3B7B2A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940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13068300" y="4023360"/>
            <a:ext cx="2468880" cy="4815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13251180" y="4572000"/>
            <a:ext cx="2103120" cy="2286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89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51180" y="4572000"/>
            <a:ext cx="274320" cy="274320"/>
          </a:xfrm>
          <a:prstGeom prst="rect">
            <a:avLst/>
          </a:prstGeom>
        </p:spPr>
      </p:pic>
      <p:pic>
        <p:nvPicPr>
          <p:cNvPr id="99" name="Graphic 13">
            <a:extLst>
              <a:ext uri="{FF2B5EF4-FFF2-40B4-BE49-F238E27FC236}">
                <a16:creationId xmlns:a16="http://schemas.microsoft.com/office/drawing/2014/main" id="{A3B78C29-AB97-4D1C-B2D8-28A0CEF697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51180" y="7040880"/>
            <a:ext cx="274320" cy="274320"/>
          </a:xfrm>
          <a:prstGeom prst="rect">
            <a:avLst/>
          </a:prstGeom>
        </p:spPr>
      </p:pic>
      <p:pic>
        <p:nvPicPr>
          <p:cNvPr id="100" name="Graphic 62">
            <a:extLst>
              <a:ext uri="{FF2B5EF4-FFF2-40B4-BE49-F238E27FC236}">
                <a16:creationId xmlns:a16="http://schemas.microsoft.com/office/drawing/2014/main" id="{D247CF2C-C5B9-4674-B48E-131347AA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140" y="7498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48D2AD6-C7CF-4D6A-A1B9-22F5DD819963}"/>
              </a:ext>
            </a:extLst>
          </p:cNvPr>
          <p:cNvSpPr txBox="1"/>
          <p:nvPr/>
        </p:nvSpPr>
        <p:spPr>
          <a:xfrm>
            <a:off x="13754750" y="6312199"/>
            <a:ext cx="1097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100" dirty="0">
                <a:solidFill>
                  <a:srgbClr val="232F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4327DD3E-A559-4DF2-837C-732EB8F0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4437" y="5397800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F0D7CED5-D624-48F3-85DB-D3F50B90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1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7">
            <a:extLst>
              <a:ext uri="{FF2B5EF4-FFF2-40B4-BE49-F238E27FC236}">
                <a16:creationId xmlns:a16="http://schemas.microsoft.com/office/drawing/2014/main" id="{514BA473-BCCF-4E89-A848-66B963AB5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2253" y="7956317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105" name="Graphic 60">
            <a:extLst>
              <a:ext uri="{FF2B5EF4-FFF2-40B4-BE49-F238E27FC236}">
                <a16:creationId xmlns:a16="http://schemas.microsoft.com/office/drawing/2014/main" id="{B8028ADB-9C6C-4375-8CB1-5A88EC8A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140" y="5852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6">
            <a:extLst>
              <a:ext uri="{FF2B5EF4-FFF2-40B4-BE49-F238E27FC236}">
                <a16:creationId xmlns:a16="http://schemas.microsoft.com/office/drawing/2014/main" id="{04775A14-BDC6-49C2-8478-CBB47DE3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/>
        </p:blipFill>
        <p:spPr bwMode="auto">
          <a:xfrm>
            <a:off x="7098384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23">
            <a:extLst>
              <a:ext uri="{FF2B5EF4-FFF2-40B4-BE49-F238E27FC236}">
                <a16:creationId xmlns:a16="http://schemas.microsoft.com/office/drawing/2014/main" id="{C6AE94D9-8FC3-4CC3-BEC1-D8868CDA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83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17">
            <a:extLst>
              <a:ext uri="{FF2B5EF4-FFF2-40B4-BE49-F238E27FC236}">
                <a16:creationId xmlns:a16="http://schemas.microsoft.com/office/drawing/2014/main" id="{0F0098D1-7284-4423-A181-2CFF8FF9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227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">
            <a:extLst>
              <a:ext uri="{FF2B5EF4-FFF2-40B4-BE49-F238E27FC236}">
                <a16:creationId xmlns:a16="http://schemas.microsoft.com/office/drawing/2014/main" id="{ECFF1106-CBAA-45E0-9A94-FC6208283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563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21">
            <a:extLst>
              <a:ext uri="{FF2B5EF4-FFF2-40B4-BE49-F238E27FC236}">
                <a16:creationId xmlns:a16="http://schemas.microsoft.com/office/drawing/2014/main" id="{42B75D60-C1A5-4DC5-8A46-B143144EA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850" y="91024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Marcia Johnston</cp:lastModifiedBy>
  <cp:revision>9</cp:revision>
  <dcterms:created xsi:type="dcterms:W3CDTF">2022-08-18T21:11:41Z</dcterms:created>
  <dcterms:modified xsi:type="dcterms:W3CDTF">2022-09-15T21:27:55Z</dcterms:modified>
</cp:coreProperties>
</file>