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4"/>
  </p:notesMasterIdLst>
  <p:handoutMasterIdLst>
    <p:handoutMasterId r:id="rId5"/>
  </p:handoutMasterIdLst>
  <p:sldIdLst>
    <p:sldId id="261" r:id="rId3"/>
  </p:sldIdLst>
  <p:sldSz cx="16459200" cy="10972800"/>
  <p:notesSz cx="6858000" cy="9144000"/>
  <p:defaultTextStyle>
    <a:defPPr>
      <a:defRPr lang="en-US"/>
    </a:defPPr>
    <a:lvl1pPr marL="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" userDrawn="1">
          <p15:clr>
            <a:srgbClr val="A4A3A4"/>
          </p15:clr>
        </p15:guide>
        <p15:guide id="3" orient="horz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5" autoAdjust="0"/>
    <p:restoredTop sz="96192" autoAdjust="0"/>
  </p:normalViewPr>
  <p:slideViewPr>
    <p:cSldViewPr snapToGrid="0" snapToObjects="1">
      <p:cViewPr varScale="1">
        <p:scale>
          <a:sx n="70" d="100"/>
          <a:sy n="70" d="100"/>
        </p:scale>
        <p:origin x="86" y="72"/>
      </p:cViewPr>
      <p:guideLst>
        <p:guide pos="32"/>
        <p:guide orient="horz"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8/5/2022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4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0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0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106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45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8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154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69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770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72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7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EF9D6B6F-1AE7-47AE-BF84-8DE49D989F24}"/>
              </a:ext>
            </a:extLst>
          </p:cNvPr>
          <p:cNvSpPr/>
          <p:nvPr/>
        </p:nvSpPr>
        <p:spPr>
          <a:xfrm>
            <a:off x="2651760" y="4206240"/>
            <a:ext cx="1737360" cy="28346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24E84F1-CAED-46FD-B49F-7C416637BC7E}"/>
              </a:ext>
            </a:extLst>
          </p:cNvPr>
          <p:cNvSpPr/>
          <p:nvPr/>
        </p:nvSpPr>
        <p:spPr>
          <a:xfrm>
            <a:off x="6217920" y="2651760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5CF1B26-1AA5-459F-82BA-6CF5B6D12174}"/>
              </a:ext>
            </a:extLst>
          </p:cNvPr>
          <p:cNvSpPr/>
          <p:nvPr/>
        </p:nvSpPr>
        <p:spPr>
          <a:xfrm>
            <a:off x="6217920" y="4206240"/>
            <a:ext cx="1737360" cy="28346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A4D122-20BF-4053-B924-B8DE31D66383}"/>
              </a:ext>
            </a:extLst>
          </p:cNvPr>
          <p:cNvSpPr/>
          <p:nvPr/>
        </p:nvSpPr>
        <p:spPr>
          <a:xfrm>
            <a:off x="2651760" y="2651760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F6877D0-A40E-4058-87E9-E8E86679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2693" y="356616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1" name="Graphic 35">
            <a:extLst>
              <a:ext uri="{FF2B5EF4-FFF2-40B4-BE49-F238E27FC236}">
                <a16:creationId xmlns:a16="http://schemas.microsoft.com/office/drawing/2014/main" id="{D56749CA-BE7A-4990-875E-F72511A8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31089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7">
            <a:extLst>
              <a:ext uri="{FF2B5EF4-FFF2-40B4-BE49-F238E27FC236}">
                <a16:creationId xmlns:a16="http://schemas.microsoft.com/office/drawing/2014/main" id="{636BD9B1-D136-4393-A738-BC142481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2329" y="356616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4" name="Graphic 35">
            <a:extLst>
              <a:ext uri="{FF2B5EF4-FFF2-40B4-BE49-F238E27FC236}">
                <a16:creationId xmlns:a16="http://schemas.microsoft.com/office/drawing/2014/main" id="{27ACCC8D-1A38-4753-99D5-94A2D2AA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1089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21">
            <a:extLst>
              <a:ext uri="{FF2B5EF4-FFF2-40B4-BE49-F238E27FC236}">
                <a16:creationId xmlns:a16="http://schemas.microsoft.com/office/drawing/2014/main" id="{4A31E16D-5D46-4D94-AE4C-CF4C7D4A1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22811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BC2B21E1-83DD-4D52-832A-F82A77FEA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1390" y="3044297"/>
            <a:ext cx="16820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0CDB4F2-667B-4364-BD8C-50905240D8A6}"/>
              </a:ext>
            </a:extLst>
          </p:cNvPr>
          <p:cNvSpPr/>
          <p:nvPr/>
        </p:nvSpPr>
        <p:spPr>
          <a:xfrm>
            <a:off x="3017520" y="4758407"/>
            <a:ext cx="4572000" cy="100584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25FB2BD9-C7CD-4368-9683-15253F724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3020" y="4754880"/>
            <a:ext cx="381000" cy="381000"/>
          </a:xfrm>
          <a:prstGeom prst="rect">
            <a:avLst/>
          </a:prstGeom>
        </p:spPr>
      </p:pic>
      <p:pic>
        <p:nvPicPr>
          <p:cNvPr id="97" name="Graphic 19">
            <a:extLst>
              <a:ext uri="{FF2B5EF4-FFF2-40B4-BE49-F238E27FC236}">
                <a16:creationId xmlns:a16="http://schemas.microsoft.com/office/drawing/2014/main" id="{19368E6B-D80F-41B2-9401-BEE67FAE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26517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11">
            <a:extLst>
              <a:ext uri="{FF2B5EF4-FFF2-40B4-BE49-F238E27FC236}">
                <a16:creationId xmlns:a16="http://schemas.microsoft.com/office/drawing/2014/main" id="{A91647E5-CE0D-4DC9-A3B0-D11F91D13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7720" y="3419281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3FFE10D1-27B8-40D0-929C-54DA0E1AC7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1760" y="2651760"/>
            <a:ext cx="381000" cy="381000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C6AC82EE-37D3-4D0B-9BF7-6E40BDD0CE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7920" y="2651760"/>
            <a:ext cx="381000" cy="3810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7BBF3C83-A09C-4DEC-8CF3-DB2B5A41E9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51760" y="4206240"/>
            <a:ext cx="381000" cy="3810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B1F73AF8-1462-4DB7-BF8A-5FD7322AA9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17920" y="4206240"/>
            <a:ext cx="381000" cy="38100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782203BC-7DA2-4635-9718-7D83D70AA868}"/>
              </a:ext>
            </a:extLst>
          </p:cNvPr>
          <p:cNvSpPr/>
          <p:nvPr/>
        </p:nvSpPr>
        <p:spPr>
          <a:xfrm>
            <a:off x="1005840" y="1737360"/>
            <a:ext cx="10332720" cy="5795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19553683-0154-4D12-B7B6-154E2AEAD9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005840" y="1737360"/>
            <a:ext cx="381000" cy="38100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DB7E9323-250D-4D1B-B1A8-ADBDE38330C8}"/>
              </a:ext>
            </a:extLst>
          </p:cNvPr>
          <p:cNvSpPr/>
          <p:nvPr/>
        </p:nvSpPr>
        <p:spPr>
          <a:xfrm>
            <a:off x="1463040" y="2376846"/>
            <a:ext cx="8229600" cy="478114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89FC66FD-9922-49B6-8AF9-0FC6FAD1F2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63040" y="2377440"/>
            <a:ext cx="381000" cy="381000"/>
          </a:xfrm>
          <a:prstGeom prst="rect">
            <a:avLst/>
          </a:prstGeom>
        </p:spPr>
      </p:pic>
      <p:pic>
        <p:nvPicPr>
          <p:cNvPr id="114" name="Graphic 20">
            <a:extLst>
              <a:ext uri="{FF2B5EF4-FFF2-40B4-BE49-F238E27FC236}">
                <a16:creationId xmlns:a16="http://schemas.microsoft.com/office/drawing/2014/main" id="{5C675E58-9FC8-4F33-AAAF-AC5494BA2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36527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2">
            <a:extLst>
              <a:ext uri="{FF2B5EF4-FFF2-40B4-BE49-F238E27FC236}">
                <a16:creationId xmlns:a16="http://schemas.microsoft.com/office/drawing/2014/main" id="{7A8DD167-EB7B-4CC7-9110-CC0972F8D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2991" y="4417526"/>
            <a:ext cx="139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116" name="Graphic 8">
            <a:extLst>
              <a:ext uri="{FF2B5EF4-FFF2-40B4-BE49-F238E27FC236}">
                <a16:creationId xmlns:a16="http://schemas.microsoft.com/office/drawing/2014/main" id="{F51B55FA-FB6D-4065-AD76-88E808274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50243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9">
            <a:extLst>
              <a:ext uri="{FF2B5EF4-FFF2-40B4-BE49-F238E27FC236}">
                <a16:creationId xmlns:a16="http://schemas.microsoft.com/office/drawing/2014/main" id="{792CC582-A3FE-4144-8040-F500FF385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6034" y="5788158"/>
            <a:ext cx="12117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Graphic 20">
            <a:extLst>
              <a:ext uri="{FF2B5EF4-FFF2-40B4-BE49-F238E27FC236}">
                <a16:creationId xmlns:a16="http://schemas.microsoft.com/office/drawing/2014/main" id="{CE46A61C-FAA8-4B34-A3A6-BF997BBF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63959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22">
            <a:extLst>
              <a:ext uri="{FF2B5EF4-FFF2-40B4-BE49-F238E27FC236}">
                <a16:creationId xmlns:a16="http://schemas.microsoft.com/office/drawing/2014/main" id="{720E7526-D277-468E-8A79-C3B1DFC30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047" y="7160551"/>
            <a:ext cx="12117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C479F8D-5668-4F15-87D4-E527921A2DC3}"/>
              </a:ext>
            </a:extLst>
          </p:cNvPr>
          <p:cNvSpPr/>
          <p:nvPr/>
        </p:nvSpPr>
        <p:spPr>
          <a:xfrm>
            <a:off x="6035040" y="2001520"/>
            <a:ext cx="2103120" cy="53035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F67CDC-D860-4956-A1D6-0B9E636562A4}"/>
              </a:ext>
            </a:extLst>
          </p:cNvPr>
          <p:cNvSpPr/>
          <p:nvPr/>
        </p:nvSpPr>
        <p:spPr>
          <a:xfrm>
            <a:off x="2468880" y="2001520"/>
            <a:ext cx="2103120" cy="53035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19">
            <a:extLst>
              <a:ext uri="{FF2B5EF4-FFF2-40B4-BE49-F238E27FC236}">
                <a16:creationId xmlns:a16="http://schemas.microsoft.com/office/drawing/2014/main" id="{0C086288-FC5C-45E1-9A89-0C93AC2D1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445" y="3565783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1" name="Graphic 8">
            <a:extLst>
              <a:ext uri="{FF2B5EF4-FFF2-40B4-BE49-F238E27FC236}">
                <a16:creationId xmlns:a16="http://schemas.microsoft.com/office/drawing/2014/main" id="{7D70FA40-8813-48B1-AE37-574CB1CCC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840" y="31049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60">
            <a:extLst>
              <a:ext uri="{FF2B5EF4-FFF2-40B4-BE49-F238E27FC236}">
                <a16:creationId xmlns:a16="http://schemas.microsoft.com/office/drawing/2014/main" id="{572A2A19-DFEF-499B-B2AB-2CDB909B1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9C8CADF3-F6DB-4C0E-9213-4ECC9CDBE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783" y="539496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45" name="Graphic 60">
            <a:extLst>
              <a:ext uri="{FF2B5EF4-FFF2-40B4-BE49-F238E27FC236}">
                <a16:creationId xmlns:a16="http://schemas.microsoft.com/office/drawing/2014/main" id="{8AB11BD1-2859-440D-91FA-8575AD868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93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6">
            <a:extLst>
              <a:ext uri="{FF2B5EF4-FFF2-40B4-BE49-F238E27FC236}">
                <a16:creationId xmlns:a16="http://schemas.microsoft.com/office/drawing/2014/main" id="{DD87D687-AE99-465F-82D2-8A15291BC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102" y="539734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47" name="TextBox 6">
            <a:extLst>
              <a:ext uri="{FF2B5EF4-FFF2-40B4-BE49-F238E27FC236}">
                <a16:creationId xmlns:a16="http://schemas.microsoft.com/office/drawing/2014/main" id="{67F77F36-AA7E-4C46-9282-B201CC7A1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4426" y="6494799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instance</a:t>
            </a:r>
          </a:p>
        </p:txBody>
      </p:sp>
      <p:pic>
        <p:nvPicPr>
          <p:cNvPr id="48" name="Graphic 37">
            <a:extLst>
              <a:ext uri="{FF2B5EF4-FFF2-40B4-BE49-F238E27FC236}">
                <a16:creationId xmlns:a16="http://schemas.microsoft.com/office/drawing/2014/main" id="{0196200A-3C54-4A83-BEF5-4F7F3C45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476" y="6035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6">
            <a:extLst>
              <a:ext uri="{FF2B5EF4-FFF2-40B4-BE49-F238E27FC236}">
                <a16:creationId xmlns:a16="http://schemas.microsoft.com/office/drawing/2014/main" id="{1F11A676-CA56-402A-9CAE-E2C00D84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849" y="6497009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instance</a:t>
            </a:r>
          </a:p>
        </p:txBody>
      </p:sp>
      <p:pic>
        <p:nvPicPr>
          <p:cNvPr id="50" name="Graphic 37">
            <a:extLst>
              <a:ext uri="{FF2B5EF4-FFF2-40B4-BE49-F238E27FC236}">
                <a16:creationId xmlns:a16="http://schemas.microsoft.com/office/drawing/2014/main" id="{53AD7B01-FE5F-4DD2-860A-02F04290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372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3272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44354</TotalTime>
  <Words>46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2_Office Theme</vt:lpstr>
      <vt:lpstr>3_Office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670</cp:revision>
  <cp:lastPrinted>2019-01-03T20:59:05Z</cp:lastPrinted>
  <dcterms:created xsi:type="dcterms:W3CDTF">2018-09-14T20:21:45Z</dcterms:created>
  <dcterms:modified xsi:type="dcterms:W3CDTF">2022-08-06T01:10:47Z</dcterms:modified>
</cp:coreProperties>
</file>