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52" autoAdjust="0"/>
    <p:restoredTop sz="95952"/>
  </p:normalViewPr>
  <p:slideViewPr>
    <p:cSldViewPr snapToGrid="0" snapToObjects="1">
      <p:cViewPr>
        <p:scale>
          <a:sx n="80" d="100"/>
          <a:sy n="80" d="100"/>
        </p:scale>
        <p:origin x="-2131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6227354" y="4206240"/>
            <a:ext cx="2842764" cy="6614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0AE64-8C1B-574C-9A99-36EF99C39B2D}"/>
              </a:ext>
            </a:extLst>
          </p:cNvPr>
          <p:cNvSpPr/>
          <p:nvPr/>
        </p:nvSpPr>
        <p:spPr>
          <a:xfrm>
            <a:off x="5299710" y="4572000"/>
            <a:ext cx="8732521" cy="6096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25676-1C42-6648-966C-F860C1B2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9710" y="4572000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643128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1280" y="484632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643128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1280" y="6492240"/>
            <a:ext cx="38100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6782979" y="576248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411" y="7591999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8788" y="7002819"/>
            <a:ext cx="1645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575315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858659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1023405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559" y="877824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445" y="996696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592" y="8780205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9969602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080" y="5852838"/>
            <a:ext cx="1280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5393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43712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43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4" y="8319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986" y="49886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234" y="78233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271" y="94692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9173650" y="877824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9174480" y="996696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0DF65A5-308B-45C8-A0AA-FA719F68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290" y="65431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1388E6-F617-42B7-AAC1-8CDB219B53F9}"/>
              </a:ext>
            </a:extLst>
          </p:cNvPr>
          <p:cNvSpPr/>
          <p:nvPr/>
        </p:nvSpPr>
        <p:spPr bwMode="auto">
          <a:xfrm>
            <a:off x="4846319" y="3931920"/>
            <a:ext cx="10603231" cy="7078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1D144EF-D3BE-4EDB-BB5D-FC4C23BB59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4846320" y="3931920"/>
            <a:ext cx="381000" cy="381000"/>
          </a:xfrm>
          <a:prstGeom prst="rect">
            <a:avLst/>
          </a:prstGeom>
        </p:spPr>
      </p:pic>
      <p:pic>
        <p:nvPicPr>
          <p:cNvPr id="72" name="Graphic 35">
            <a:extLst>
              <a:ext uri="{FF2B5EF4-FFF2-40B4-BE49-F238E27FC236}">
                <a16:creationId xmlns:a16="http://schemas.microsoft.com/office/drawing/2014/main" id="{273F5BD3-F565-4C93-B573-C85F6EBA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E379515-6DCD-4060-9369-2619D875F76F}"/>
              </a:ext>
            </a:extLst>
          </p:cNvPr>
          <p:cNvSpPr/>
          <p:nvPr/>
        </p:nvSpPr>
        <p:spPr>
          <a:xfrm>
            <a:off x="6705600" y="6946716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79B02E7-E22B-4B4F-9008-7D3625451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06082" y="6946716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804D194-3B02-4E89-BCCA-11A27C447D96}"/>
              </a:ext>
            </a:extLst>
          </p:cNvPr>
          <p:cNvSpPr/>
          <p:nvPr/>
        </p:nvSpPr>
        <p:spPr>
          <a:xfrm>
            <a:off x="6705600" y="8138160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5AE05B-189B-4D97-B638-C4075614BCEB}"/>
              </a:ext>
            </a:extLst>
          </p:cNvPr>
          <p:cNvSpPr/>
          <p:nvPr/>
        </p:nvSpPr>
        <p:spPr>
          <a:xfrm>
            <a:off x="6705600" y="9327356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E4591C-27DB-4F30-BF37-A2C6A2338997}"/>
              </a:ext>
            </a:extLst>
          </p:cNvPr>
          <p:cNvSpPr/>
          <p:nvPr/>
        </p:nvSpPr>
        <p:spPr>
          <a:xfrm>
            <a:off x="11013510" y="4206240"/>
            <a:ext cx="2809551" cy="6614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E7ED38-C236-4B9C-9A4A-5DAB56E49BB2}"/>
              </a:ext>
            </a:extLst>
          </p:cNvPr>
          <p:cNvSpPr/>
          <p:nvPr/>
        </p:nvSpPr>
        <p:spPr>
          <a:xfrm>
            <a:off x="1118616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94FAC9F2-E098-4755-B7BC-28C1AA122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6160" y="4846320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3BDCF8-1622-4E3A-B1F5-311365DC61BB}"/>
              </a:ext>
            </a:extLst>
          </p:cNvPr>
          <p:cNvSpPr/>
          <p:nvPr/>
        </p:nvSpPr>
        <p:spPr>
          <a:xfrm>
            <a:off x="1118616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88AB5C7-89C9-4AAE-BF40-5A61664E2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6160" y="6492240"/>
            <a:ext cx="381000" cy="381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206EDC4-DF92-4958-BAF2-F2AE25A8C883}"/>
              </a:ext>
            </a:extLst>
          </p:cNvPr>
          <p:cNvSpPr txBox="1"/>
          <p:nvPr/>
        </p:nvSpPr>
        <p:spPr>
          <a:xfrm>
            <a:off x="11553008" y="580820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4" name="TextBox 16">
            <a:extLst>
              <a:ext uri="{FF2B5EF4-FFF2-40B4-BE49-F238E27FC236}">
                <a16:creationId xmlns:a16="http://schemas.microsoft.com/office/drawing/2014/main" id="{61163590-AC8B-4129-81D1-48019971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5105" y="758952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115" name="TextBox 31">
            <a:extLst>
              <a:ext uri="{FF2B5EF4-FFF2-40B4-BE49-F238E27FC236}">
                <a16:creationId xmlns:a16="http://schemas.microsoft.com/office/drawing/2014/main" id="{66224692-C6F8-4051-B4C7-3B160BBA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1158" y="877824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6" name="TextBox 31">
            <a:extLst>
              <a:ext uri="{FF2B5EF4-FFF2-40B4-BE49-F238E27FC236}">
                <a16:creationId xmlns:a16="http://schemas.microsoft.com/office/drawing/2014/main" id="{997F86E7-70C1-436E-8A47-D5F4BB3E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040" y="996696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3A3C4CD6-EB9D-48DB-9D5F-D5AA7DC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286" y="8778240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2BAB90F4-D154-4B55-A950-4855263D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9040" y="9966960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19" name="Graphic 56">
            <a:extLst>
              <a:ext uri="{FF2B5EF4-FFF2-40B4-BE49-F238E27FC236}">
                <a16:creationId xmlns:a16="http://schemas.microsoft.com/office/drawing/2014/main" id="{47670CBD-8A89-4F35-AF91-FFEB1C91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219200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2">
            <a:extLst>
              <a:ext uri="{FF2B5EF4-FFF2-40B4-BE49-F238E27FC236}">
                <a16:creationId xmlns:a16="http://schemas.microsoft.com/office/drawing/2014/main" id="{B924D9B1-E34E-4409-900B-B71A1043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0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32">
            <a:extLst>
              <a:ext uri="{FF2B5EF4-FFF2-40B4-BE49-F238E27FC236}">
                <a16:creationId xmlns:a16="http://schemas.microsoft.com/office/drawing/2014/main" id="{F084C51F-F29B-457E-BC1E-1FE61446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47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40">
            <a:extLst>
              <a:ext uri="{FF2B5EF4-FFF2-40B4-BE49-F238E27FC236}">
                <a16:creationId xmlns:a16="http://schemas.microsoft.com/office/drawing/2014/main" id="{CDE72C95-CB11-487B-B6D8-B3ADF01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8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40">
            <a:extLst>
              <a:ext uri="{FF2B5EF4-FFF2-40B4-BE49-F238E27FC236}">
                <a16:creationId xmlns:a16="http://schemas.microsoft.com/office/drawing/2014/main" id="{C022B66A-4533-4DAE-A3E3-47F4F826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84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5">
            <a:extLst>
              <a:ext uri="{FF2B5EF4-FFF2-40B4-BE49-F238E27FC236}">
                <a16:creationId xmlns:a16="http://schemas.microsoft.com/office/drawing/2014/main" id="{974F9951-242F-4F7F-A802-D8790820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50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40</cp:revision>
  <dcterms:created xsi:type="dcterms:W3CDTF">2022-03-23T17:35:09Z</dcterms:created>
  <dcterms:modified xsi:type="dcterms:W3CDTF">2022-08-06T01:09:35Z</dcterms:modified>
</cp:coreProperties>
</file>