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0" autoAdjust="0"/>
    <p:restoredTop sz="94660"/>
  </p:normalViewPr>
  <p:slideViewPr>
    <p:cSldViewPr>
      <p:cViewPr>
        <p:scale>
          <a:sx n="80" d="100"/>
          <a:sy n="80" d="100"/>
        </p:scale>
        <p:origin x="-2124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svg"/><Relationship Id="rId3" Type="http://schemas.microsoft.com/office/2007/relationships/hdphoto" Target="../media/hdphoto1.wdp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hyperlink" Target="https://aws.amazon.com/architecture/icons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2">
            <a:extLst>
              <a:ext uri="{FF2B5EF4-FFF2-40B4-BE49-F238E27FC236}">
                <a16:creationId xmlns:a16="http://schemas.microsoft.com/office/drawing/2014/main" id="{9D0E20BB-D8FD-4B32-9BC4-FCF149D8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94" y="11689387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B3F2410-50D0-43A7-A68B-41492420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876" y="11688301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C6CEF76-EC75-4B39-AD30-BFCE43C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404" y="1168955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A5CC5E6-B365-431C-AC4B-A68DD432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4937" y="1168830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F3C6BEA9-9ADC-41D2-AD72-BF72C7F1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7584" y="1168947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96AF15-D4DB-4A53-BA9F-D632F7597B7A}"/>
              </a:ext>
            </a:extLst>
          </p:cNvPr>
          <p:cNvSpPr txBox="1"/>
          <p:nvPr/>
        </p:nvSpPr>
        <p:spPr>
          <a:xfrm>
            <a:off x="11112400" y="804762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4" name="Graphic 60">
            <a:extLst>
              <a:ext uri="{FF2B5EF4-FFF2-40B4-BE49-F238E27FC236}">
                <a16:creationId xmlns:a16="http://schemas.microsoft.com/office/drawing/2014/main" id="{8A73B818-CCB0-4EFE-A9B8-1C3B7B2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295" y="7589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48D2AD6-C7CF-4D6A-A1B9-22F5DD819963}"/>
              </a:ext>
            </a:extLst>
          </p:cNvPr>
          <p:cNvSpPr txBox="1"/>
          <p:nvPr/>
        </p:nvSpPr>
        <p:spPr>
          <a:xfrm>
            <a:off x="13877820" y="8019044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B8028ADB-9C6C-4375-8CB1-5A88EC8A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95" y="7589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9">
            <a:extLst>
              <a:ext uri="{FF2B5EF4-FFF2-40B4-BE49-F238E27FC236}">
                <a16:creationId xmlns:a16="http://schemas.microsoft.com/office/drawing/2014/main" id="{07DD33BE-C527-4C77-8058-4403D2FB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058" y="2358959"/>
            <a:ext cx="12388033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Example EKS architecture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Updated 4/17/2023</a:t>
            </a:r>
            <a:b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your diagrams, download the latest PowerPoint deck (“toolkit”) from the 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4"/>
              </a:rPr>
              <a:t>AWS Architecture Icons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page. </a:t>
            </a:r>
            <a:b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 only the elements in that deck, which is updated quarterly.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79BD1B-A31D-45D7-A798-AE3D23FE5040}"/>
              </a:ext>
            </a:extLst>
          </p:cNvPr>
          <p:cNvSpPr/>
          <p:nvPr/>
        </p:nvSpPr>
        <p:spPr bwMode="auto">
          <a:xfrm>
            <a:off x="5760720" y="5120640"/>
            <a:ext cx="10425168" cy="69494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E1E50E00-E475-4B3D-95F9-2584462B8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60720" y="5120640"/>
            <a:ext cx="381000" cy="381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3A2807F-8375-4E37-B2BD-538FC4185C69}"/>
              </a:ext>
            </a:extLst>
          </p:cNvPr>
          <p:cNvSpPr/>
          <p:nvPr/>
        </p:nvSpPr>
        <p:spPr bwMode="auto">
          <a:xfrm>
            <a:off x="6035040" y="5943600"/>
            <a:ext cx="9875466" cy="454281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87C3F0E-6B54-43D1-98FE-CCAA37B55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035040" y="5943600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ECB991AA-1672-4B0C-A412-C2EAB33BAFEE}"/>
              </a:ext>
            </a:extLst>
          </p:cNvPr>
          <p:cNvSpPr/>
          <p:nvPr/>
        </p:nvSpPr>
        <p:spPr bwMode="auto">
          <a:xfrm>
            <a:off x="6478641" y="5577804"/>
            <a:ext cx="2468880" cy="50292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81EB053-9B97-450B-877F-8A5B068B5C0B}"/>
              </a:ext>
            </a:extLst>
          </p:cNvPr>
          <p:cNvSpPr/>
          <p:nvPr/>
        </p:nvSpPr>
        <p:spPr bwMode="auto">
          <a:xfrm>
            <a:off x="10428624" y="5577804"/>
            <a:ext cx="2468880" cy="50292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33A896B-C378-41C2-A789-D805FAC0FCC2}"/>
              </a:ext>
            </a:extLst>
          </p:cNvPr>
          <p:cNvSpPr/>
          <p:nvPr/>
        </p:nvSpPr>
        <p:spPr bwMode="auto">
          <a:xfrm>
            <a:off x="13168655" y="5577804"/>
            <a:ext cx="2468880" cy="50292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DFD166-90CF-47D9-AC19-187D6D3DB9DC}"/>
              </a:ext>
            </a:extLst>
          </p:cNvPr>
          <p:cNvSpPr/>
          <p:nvPr/>
        </p:nvSpPr>
        <p:spPr>
          <a:xfrm>
            <a:off x="6662767" y="6305302"/>
            <a:ext cx="2103120" cy="22860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0A4F3D-25E2-4E5A-9994-B50880D3E537}"/>
              </a:ext>
            </a:extLst>
          </p:cNvPr>
          <p:cNvSpPr/>
          <p:nvPr/>
        </p:nvSpPr>
        <p:spPr>
          <a:xfrm>
            <a:off x="6662767" y="8778207"/>
            <a:ext cx="2103120" cy="155448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3DF10C00-6D08-4A36-92E9-10C500BC3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670984" y="6305302"/>
            <a:ext cx="381000" cy="3810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04209A40-36DB-4740-AE86-A5467AB339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670984" y="8778207"/>
            <a:ext cx="381000" cy="3810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BE73959-0B64-4D75-8A4D-58A67283874A}"/>
              </a:ext>
            </a:extLst>
          </p:cNvPr>
          <p:cNvSpPr/>
          <p:nvPr/>
        </p:nvSpPr>
        <p:spPr>
          <a:xfrm>
            <a:off x="10608442" y="6309327"/>
            <a:ext cx="2103120" cy="22860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270956-B7CD-4AEC-BA96-94ADCB94B70D}"/>
              </a:ext>
            </a:extLst>
          </p:cNvPr>
          <p:cNvSpPr/>
          <p:nvPr/>
        </p:nvSpPr>
        <p:spPr>
          <a:xfrm>
            <a:off x="10608442" y="8778207"/>
            <a:ext cx="2103120" cy="155448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BE19557-A5C5-47AC-8379-23ABAE5040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608442" y="6309327"/>
            <a:ext cx="381000" cy="38100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17B6B747-6AFD-4120-B9B6-BDC39CF89F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608442" y="8778207"/>
            <a:ext cx="381000" cy="381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40BB364-54ED-4CEE-8A07-02F079C3D9C3}"/>
              </a:ext>
            </a:extLst>
          </p:cNvPr>
          <p:cNvSpPr/>
          <p:nvPr/>
        </p:nvSpPr>
        <p:spPr>
          <a:xfrm>
            <a:off x="13351535" y="6309327"/>
            <a:ext cx="2103120" cy="22860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F24FB0-4C05-49A2-B3DC-021D13A7C51C}"/>
              </a:ext>
            </a:extLst>
          </p:cNvPr>
          <p:cNvSpPr/>
          <p:nvPr/>
        </p:nvSpPr>
        <p:spPr>
          <a:xfrm>
            <a:off x="13351535" y="8778207"/>
            <a:ext cx="2103120" cy="155448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4E1F0494-4108-4BD4-83AD-AD65B5695D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351535" y="6309327"/>
            <a:ext cx="381000" cy="3810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3BBF2D8-D51B-46E0-913C-CC8316E3DD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351535" y="8778207"/>
            <a:ext cx="381000" cy="381000"/>
          </a:xfrm>
          <a:prstGeom prst="rect">
            <a:avLst/>
          </a:prstGeom>
        </p:spPr>
      </p:pic>
      <p:sp>
        <p:nvSpPr>
          <p:cNvPr id="130" name="TextBox 17">
            <a:extLst>
              <a:ext uri="{FF2B5EF4-FFF2-40B4-BE49-F238E27FC236}">
                <a16:creationId xmlns:a16="http://schemas.microsoft.com/office/drawing/2014/main" id="{9403FB7F-481E-4C38-8D82-066F8EB0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137" y="713376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1" name="Graphic 35">
            <a:extLst>
              <a:ext uri="{FF2B5EF4-FFF2-40B4-BE49-F238E27FC236}">
                <a16:creationId xmlns:a16="http://schemas.microsoft.com/office/drawing/2014/main" id="{90045EF2-042D-4A50-98D6-B90EFB23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485727" y="6675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7">
            <a:extLst>
              <a:ext uri="{FF2B5EF4-FFF2-40B4-BE49-F238E27FC236}">
                <a16:creationId xmlns:a16="http://schemas.microsoft.com/office/drawing/2014/main" id="{5C1545FB-EF50-4DE4-9711-30F76B5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656" y="713103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5" name="Graphic 35">
            <a:extLst>
              <a:ext uri="{FF2B5EF4-FFF2-40B4-BE49-F238E27FC236}">
                <a16:creationId xmlns:a16="http://schemas.microsoft.com/office/drawing/2014/main" id="{50DE9BF4-3520-42FB-9A61-525E32D4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1431295" y="6675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52FE3ECC-6587-416C-89BF-ABD20A779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077" y="71080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9" name="Graphic 35">
            <a:extLst>
              <a:ext uri="{FF2B5EF4-FFF2-40B4-BE49-F238E27FC236}">
                <a16:creationId xmlns:a16="http://schemas.microsoft.com/office/drawing/2014/main" id="{2A8A0686-3DCB-4C7C-898C-73DF9D93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4174495" y="6675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5525ADD8-125D-42A5-AA5A-1418CF93350F}"/>
              </a:ext>
            </a:extLst>
          </p:cNvPr>
          <p:cNvSpPr/>
          <p:nvPr/>
        </p:nvSpPr>
        <p:spPr>
          <a:xfrm>
            <a:off x="6950735" y="7498047"/>
            <a:ext cx="8229600" cy="91440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A5F95F94-3D01-47ED-95C2-1FF7E1B0A3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511055" y="7498047"/>
            <a:ext cx="381000" cy="381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526EA693-3D64-4915-A49C-7001257CB23A}"/>
              </a:ext>
            </a:extLst>
          </p:cNvPr>
          <p:cNvSpPr/>
          <p:nvPr/>
        </p:nvSpPr>
        <p:spPr>
          <a:xfrm>
            <a:off x="6950735" y="9235407"/>
            <a:ext cx="8229600" cy="91440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Auto Scaling group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68711CBF-EC90-4FE7-B12C-1689EDDE70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511055" y="9235407"/>
            <a:ext cx="381000" cy="381000"/>
          </a:xfrm>
          <a:prstGeom prst="rect">
            <a:avLst/>
          </a:prstGeom>
        </p:spPr>
      </p:pic>
      <p:sp>
        <p:nvSpPr>
          <p:cNvPr id="149" name="TextBox 16">
            <a:extLst>
              <a:ext uri="{FF2B5EF4-FFF2-40B4-BE49-F238E27FC236}">
                <a16:creationId xmlns:a16="http://schemas.microsoft.com/office/drawing/2014/main" id="{29C37836-05CF-4562-BFE3-7880DF41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735" y="804913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C4F7936E-0D8B-4434-AC22-C61B761380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5727" y="7589487"/>
            <a:ext cx="457200" cy="457200"/>
          </a:xfrm>
          <a:prstGeom prst="rect">
            <a:avLst/>
          </a:prstGeom>
        </p:spPr>
      </p:pic>
      <p:sp>
        <p:nvSpPr>
          <p:cNvPr id="153" name="TextBox 16">
            <a:extLst>
              <a:ext uri="{FF2B5EF4-FFF2-40B4-BE49-F238E27FC236}">
                <a16:creationId xmlns:a16="http://schemas.microsoft.com/office/drawing/2014/main" id="{F3B3EB0A-F3CC-4BD6-90FA-E9FB4805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823" y="9785834"/>
            <a:ext cx="13053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2FAD7DBE-3B66-4823-A838-4C42C674A0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85727" y="9326847"/>
            <a:ext cx="457200" cy="457200"/>
          </a:xfrm>
          <a:prstGeom prst="rect">
            <a:avLst/>
          </a:prstGeom>
        </p:spPr>
      </p:pic>
      <p:sp>
        <p:nvSpPr>
          <p:cNvPr id="155" name="TextBox 16">
            <a:extLst>
              <a:ext uri="{FF2B5EF4-FFF2-40B4-BE49-F238E27FC236}">
                <a16:creationId xmlns:a16="http://schemas.microsoft.com/office/drawing/2014/main" id="{3B9DBF4C-9320-46BE-BEE6-2EFBE819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5962" y="9785832"/>
            <a:ext cx="13053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F42F25BD-7C5A-403F-B66F-983A315C3B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28914" y="9326847"/>
            <a:ext cx="457200" cy="457200"/>
          </a:xfrm>
          <a:prstGeom prst="rect">
            <a:avLst/>
          </a:prstGeom>
        </p:spPr>
      </p:pic>
      <p:sp>
        <p:nvSpPr>
          <p:cNvPr id="157" name="TextBox 16">
            <a:extLst>
              <a:ext uri="{FF2B5EF4-FFF2-40B4-BE49-F238E27FC236}">
                <a16:creationId xmlns:a16="http://schemas.microsoft.com/office/drawing/2014/main" id="{AC4B2D9C-411F-4C58-97AE-3E491EFE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3762" y="9754879"/>
            <a:ext cx="13053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6176F355-EF90-4E23-AC7A-70F80FC6FF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174495" y="9326847"/>
            <a:ext cx="457200" cy="457200"/>
          </a:xfrm>
          <a:prstGeom prst="rect">
            <a:avLst/>
          </a:prstGeom>
        </p:spPr>
      </p:pic>
      <p:pic>
        <p:nvPicPr>
          <p:cNvPr id="160" name="Graphic 6">
            <a:extLst>
              <a:ext uri="{FF2B5EF4-FFF2-40B4-BE49-F238E27FC236}">
                <a16:creationId xmlns:a16="http://schemas.microsoft.com/office/drawing/2014/main" id="{B8C5C8B8-0735-43EF-8BFE-7D71DA15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522774" y="109253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23">
            <a:extLst>
              <a:ext uri="{FF2B5EF4-FFF2-40B4-BE49-F238E27FC236}">
                <a16:creationId xmlns:a16="http://schemas.microsoft.com/office/drawing/2014/main" id="{53FEC51D-09B4-4D50-B2D3-260EE771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8584905" y="109253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17">
            <a:extLst>
              <a:ext uri="{FF2B5EF4-FFF2-40B4-BE49-F238E27FC236}">
                <a16:creationId xmlns:a16="http://schemas.microsoft.com/office/drawing/2014/main" id="{07F6B67C-D64C-4571-893D-E6AA8DE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0688070" y="109253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Graphic 6">
            <a:extLst>
              <a:ext uri="{FF2B5EF4-FFF2-40B4-BE49-F238E27FC236}">
                <a16:creationId xmlns:a16="http://schemas.microsoft.com/office/drawing/2014/main" id="{495060C7-8E81-43AA-A86F-65AA78484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2791190" y="109253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Graphic 21">
            <a:extLst>
              <a:ext uri="{FF2B5EF4-FFF2-40B4-BE49-F238E27FC236}">
                <a16:creationId xmlns:a16="http://schemas.microsoft.com/office/drawing/2014/main" id="{23AE77A8-649D-4C0A-B241-87B8B2E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4894310" y="109253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101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25</cp:revision>
  <dcterms:created xsi:type="dcterms:W3CDTF">2022-08-18T21:11:41Z</dcterms:created>
  <dcterms:modified xsi:type="dcterms:W3CDTF">2023-04-17T19:31:17Z</dcterms:modified>
</cp:coreProperties>
</file>