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54" d="100"/>
          <a:sy n="5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3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6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0245-26E3-4FD7-ADFD-EF14CF1A38F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CCC8-140F-4A7D-B465-CFDD9CF69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s://aws.amazon.com/architecture/ico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5;gd93e1c5cec_0_402">
            <a:extLst>
              <a:ext uri="{FF2B5EF4-FFF2-40B4-BE49-F238E27FC236}">
                <a16:creationId xmlns:a16="http://schemas.microsoft.com/office/drawing/2014/main" id="{F5536A7D-6546-4AB4-9A04-8068FD3CD5B7}"/>
              </a:ext>
            </a:extLst>
          </p:cNvPr>
          <p:cNvSpPr/>
          <p:nvPr/>
        </p:nvSpPr>
        <p:spPr>
          <a:xfrm>
            <a:off x="7805990" y="5008672"/>
            <a:ext cx="209298" cy="207814"/>
          </a:xfrm>
          <a:custGeom>
            <a:avLst/>
            <a:gdLst/>
            <a:ahLst/>
            <a:cxnLst/>
            <a:rect l="l" t="t" r="r" b="b"/>
            <a:pathLst>
              <a:path w="173691" h="172460" extrusionOk="0">
                <a:moveTo>
                  <a:pt x="152432" y="146331"/>
                </a:moveTo>
                <a:cubicBezTo>
                  <a:pt x="149463" y="151251"/>
                  <a:pt x="143073" y="152950"/>
                  <a:pt x="138005" y="150168"/>
                </a:cubicBezTo>
                <a:lnTo>
                  <a:pt x="117289" y="138294"/>
                </a:lnTo>
                <a:lnTo>
                  <a:pt x="117289" y="162042"/>
                </a:lnTo>
                <a:cubicBezTo>
                  <a:pt x="116997" y="167811"/>
                  <a:pt x="112223" y="172365"/>
                  <a:pt x="106376" y="172454"/>
                </a:cubicBezTo>
                <a:cubicBezTo>
                  <a:pt x="100456" y="172657"/>
                  <a:pt x="95490" y="168081"/>
                  <a:pt x="95284" y="162232"/>
                </a:cubicBezTo>
                <a:cubicBezTo>
                  <a:pt x="95281" y="162170"/>
                  <a:pt x="95281" y="162106"/>
                  <a:pt x="95279" y="162042"/>
                </a:cubicBezTo>
                <a:lnTo>
                  <a:pt x="95279" y="120026"/>
                </a:lnTo>
                <a:cubicBezTo>
                  <a:pt x="95168" y="114176"/>
                  <a:pt x="99725" y="109272"/>
                  <a:pt x="105637" y="108882"/>
                </a:cubicBezTo>
                <a:cubicBezTo>
                  <a:pt x="107719" y="109045"/>
                  <a:pt x="109770" y="109474"/>
                  <a:pt x="111740" y="110161"/>
                </a:cubicBezTo>
                <a:lnTo>
                  <a:pt x="148733" y="131169"/>
                </a:lnTo>
                <a:cubicBezTo>
                  <a:pt x="153912" y="134012"/>
                  <a:pt x="155776" y="140462"/>
                  <a:pt x="152900" y="145577"/>
                </a:cubicBezTo>
                <a:cubicBezTo>
                  <a:pt x="152754" y="145835"/>
                  <a:pt x="152598" y="146087"/>
                  <a:pt x="152432" y="146331"/>
                </a:cubicBezTo>
                <a:close/>
                <a:moveTo>
                  <a:pt x="93799" y="85865"/>
                </a:moveTo>
                <a:cubicBezTo>
                  <a:pt x="93799" y="85865"/>
                  <a:pt x="93799" y="87144"/>
                  <a:pt x="92504" y="87874"/>
                </a:cubicBezTo>
                <a:lnTo>
                  <a:pt x="88435" y="92441"/>
                </a:lnTo>
                <a:cubicBezTo>
                  <a:pt x="88435" y="92441"/>
                  <a:pt x="86955" y="92441"/>
                  <a:pt x="86216" y="92441"/>
                </a:cubicBezTo>
                <a:cubicBezTo>
                  <a:pt x="85476" y="92441"/>
                  <a:pt x="84921" y="92441"/>
                  <a:pt x="84181" y="92441"/>
                </a:cubicBezTo>
                <a:lnTo>
                  <a:pt x="80112" y="87874"/>
                </a:lnTo>
                <a:cubicBezTo>
                  <a:pt x="80112" y="87874"/>
                  <a:pt x="80112" y="86596"/>
                  <a:pt x="80112" y="85865"/>
                </a:cubicBezTo>
                <a:cubicBezTo>
                  <a:pt x="79816" y="85291"/>
                  <a:pt x="79816" y="84612"/>
                  <a:pt x="80112" y="84038"/>
                </a:cubicBezTo>
                <a:lnTo>
                  <a:pt x="84181" y="80019"/>
                </a:lnTo>
                <a:cubicBezTo>
                  <a:pt x="84830" y="79745"/>
                  <a:pt x="85566" y="79745"/>
                  <a:pt x="86216" y="80019"/>
                </a:cubicBezTo>
                <a:cubicBezTo>
                  <a:pt x="86924" y="79714"/>
                  <a:pt x="87727" y="79714"/>
                  <a:pt x="88435" y="80019"/>
                </a:cubicBezTo>
                <a:lnTo>
                  <a:pt x="92504" y="84038"/>
                </a:lnTo>
                <a:cubicBezTo>
                  <a:pt x="93179" y="84438"/>
                  <a:pt x="93649" y="85102"/>
                  <a:pt x="93799" y="85865"/>
                </a:cubicBezTo>
                <a:close/>
                <a:moveTo>
                  <a:pt x="106931" y="88605"/>
                </a:moveTo>
                <a:lnTo>
                  <a:pt x="106931" y="84038"/>
                </a:lnTo>
                <a:cubicBezTo>
                  <a:pt x="106931" y="84038"/>
                  <a:pt x="106931" y="82577"/>
                  <a:pt x="106931" y="82029"/>
                </a:cubicBezTo>
                <a:lnTo>
                  <a:pt x="90100" y="66866"/>
                </a:lnTo>
                <a:lnTo>
                  <a:pt x="88620" y="66866"/>
                </a:lnTo>
                <a:lnTo>
                  <a:pt x="83811" y="66866"/>
                </a:lnTo>
                <a:cubicBezTo>
                  <a:pt x="83151" y="66644"/>
                  <a:pt x="82437" y="66644"/>
                  <a:pt x="81777" y="66866"/>
                </a:cubicBezTo>
                <a:lnTo>
                  <a:pt x="66610" y="82029"/>
                </a:lnTo>
                <a:cubicBezTo>
                  <a:pt x="66280" y="82659"/>
                  <a:pt x="66280" y="83408"/>
                  <a:pt x="66610" y="84038"/>
                </a:cubicBezTo>
                <a:lnTo>
                  <a:pt x="66610" y="88605"/>
                </a:lnTo>
                <a:cubicBezTo>
                  <a:pt x="66313" y="89179"/>
                  <a:pt x="66313" y="89858"/>
                  <a:pt x="66610" y="90432"/>
                </a:cubicBezTo>
                <a:lnTo>
                  <a:pt x="81777" y="105594"/>
                </a:lnTo>
                <a:cubicBezTo>
                  <a:pt x="81777" y="105594"/>
                  <a:pt x="83256" y="105594"/>
                  <a:pt x="83811" y="105594"/>
                </a:cubicBezTo>
                <a:lnTo>
                  <a:pt x="88620" y="105594"/>
                </a:lnTo>
                <a:lnTo>
                  <a:pt x="90100" y="105229"/>
                </a:lnTo>
                <a:lnTo>
                  <a:pt x="106006" y="90067"/>
                </a:lnTo>
                <a:cubicBezTo>
                  <a:pt x="106006" y="90067"/>
                  <a:pt x="106931" y="89153"/>
                  <a:pt x="106931" y="88605"/>
                </a:cubicBezTo>
                <a:close/>
                <a:moveTo>
                  <a:pt x="53107" y="95730"/>
                </a:moveTo>
                <a:lnTo>
                  <a:pt x="16115" y="116738"/>
                </a:lnTo>
                <a:cubicBezTo>
                  <a:pt x="10999" y="119489"/>
                  <a:pt x="4595" y="117704"/>
                  <a:pt x="1688" y="112719"/>
                </a:cubicBezTo>
                <a:cubicBezTo>
                  <a:pt x="-1349" y="108292"/>
                  <a:pt x="-176" y="102271"/>
                  <a:pt x="4306" y="99272"/>
                </a:cubicBezTo>
                <a:cubicBezTo>
                  <a:pt x="4766" y="98965"/>
                  <a:pt x="5251" y="98696"/>
                  <a:pt x="5757" y="98470"/>
                </a:cubicBezTo>
                <a:lnTo>
                  <a:pt x="25733" y="86961"/>
                </a:lnTo>
                <a:lnTo>
                  <a:pt x="5017" y="74722"/>
                </a:lnTo>
                <a:cubicBezTo>
                  <a:pt x="610" y="70661"/>
                  <a:pt x="371" y="63841"/>
                  <a:pt x="4482" y="59488"/>
                </a:cubicBezTo>
                <a:cubicBezTo>
                  <a:pt x="7257" y="56551"/>
                  <a:pt x="11455" y="55381"/>
                  <a:pt x="15375" y="56454"/>
                </a:cubicBezTo>
                <a:lnTo>
                  <a:pt x="53107" y="76731"/>
                </a:lnTo>
                <a:cubicBezTo>
                  <a:pt x="55608" y="78122"/>
                  <a:pt x="57365" y="80526"/>
                  <a:pt x="57916" y="83307"/>
                </a:cubicBezTo>
                <a:cubicBezTo>
                  <a:pt x="58228" y="84132"/>
                  <a:pt x="58228" y="85040"/>
                  <a:pt x="57916" y="85865"/>
                </a:cubicBezTo>
                <a:cubicBezTo>
                  <a:pt x="58257" y="86935"/>
                  <a:pt x="58257" y="88083"/>
                  <a:pt x="57916" y="89153"/>
                </a:cubicBezTo>
                <a:cubicBezTo>
                  <a:pt x="57224" y="91871"/>
                  <a:pt x="55503" y="94226"/>
                  <a:pt x="53107" y="95730"/>
                </a:cubicBezTo>
                <a:close/>
                <a:moveTo>
                  <a:pt x="78632" y="119295"/>
                </a:moveTo>
                <a:lnTo>
                  <a:pt x="78632" y="161311"/>
                </a:lnTo>
                <a:cubicBezTo>
                  <a:pt x="78340" y="167180"/>
                  <a:pt x="73483" y="171817"/>
                  <a:pt x="67534" y="171906"/>
                </a:cubicBezTo>
                <a:cubicBezTo>
                  <a:pt x="61610" y="172007"/>
                  <a:pt x="56725" y="167347"/>
                  <a:pt x="56623" y="161496"/>
                </a:cubicBezTo>
                <a:cubicBezTo>
                  <a:pt x="56622" y="161433"/>
                  <a:pt x="56622" y="161373"/>
                  <a:pt x="56622" y="161311"/>
                </a:cubicBezTo>
                <a:lnTo>
                  <a:pt x="56622" y="137746"/>
                </a:lnTo>
                <a:lnTo>
                  <a:pt x="34611" y="149437"/>
                </a:lnTo>
                <a:cubicBezTo>
                  <a:pt x="29504" y="152464"/>
                  <a:pt x="22879" y="150827"/>
                  <a:pt x="19814" y="145783"/>
                </a:cubicBezTo>
                <a:cubicBezTo>
                  <a:pt x="16750" y="140740"/>
                  <a:pt x="18406" y="134196"/>
                  <a:pt x="23514" y="131169"/>
                </a:cubicBezTo>
                <a:lnTo>
                  <a:pt x="60506" y="110161"/>
                </a:lnTo>
                <a:cubicBezTo>
                  <a:pt x="62524" y="109419"/>
                  <a:pt x="64645" y="108988"/>
                  <a:pt x="66795" y="108882"/>
                </a:cubicBezTo>
                <a:cubicBezTo>
                  <a:pt x="72552" y="109332"/>
                  <a:pt x="77234" y="113652"/>
                  <a:pt x="78077" y="119295"/>
                </a:cubicBezTo>
                <a:close/>
                <a:moveTo>
                  <a:pt x="95834" y="52435"/>
                </a:moveTo>
                <a:lnTo>
                  <a:pt x="95834" y="10602"/>
                </a:lnTo>
                <a:cubicBezTo>
                  <a:pt x="95830" y="4750"/>
                  <a:pt x="100630" y="3"/>
                  <a:pt x="106556" y="0"/>
                </a:cubicBezTo>
                <a:cubicBezTo>
                  <a:pt x="106680" y="0"/>
                  <a:pt x="106806" y="2"/>
                  <a:pt x="106931" y="6"/>
                </a:cubicBezTo>
                <a:cubicBezTo>
                  <a:pt x="112846" y="100"/>
                  <a:pt x="117648" y="4762"/>
                  <a:pt x="117844" y="10602"/>
                </a:cubicBezTo>
                <a:lnTo>
                  <a:pt x="117844" y="34167"/>
                </a:lnTo>
                <a:lnTo>
                  <a:pt x="138560" y="22293"/>
                </a:lnTo>
                <a:cubicBezTo>
                  <a:pt x="143713" y="19913"/>
                  <a:pt x="149852" y="21624"/>
                  <a:pt x="152987" y="26312"/>
                </a:cubicBezTo>
                <a:cubicBezTo>
                  <a:pt x="156168" y="31128"/>
                  <a:pt x="154794" y="37580"/>
                  <a:pt x="149916" y="40722"/>
                </a:cubicBezTo>
                <a:cubicBezTo>
                  <a:pt x="149595" y="40930"/>
                  <a:pt x="149262" y="41120"/>
                  <a:pt x="148918" y="41291"/>
                </a:cubicBezTo>
                <a:lnTo>
                  <a:pt x="111925" y="62299"/>
                </a:lnTo>
                <a:cubicBezTo>
                  <a:pt x="109979" y="63064"/>
                  <a:pt x="107915" y="63496"/>
                  <a:pt x="105822" y="63578"/>
                </a:cubicBezTo>
                <a:cubicBezTo>
                  <a:pt x="99797" y="63380"/>
                  <a:pt x="95077" y="58396"/>
                  <a:pt x="95279" y="52447"/>
                </a:cubicBezTo>
                <a:cubicBezTo>
                  <a:pt x="95279" y="52443"/>
                  <a:pt x="95279" y="52439"/>
                  <a:pt x="95279" y="52435"/>
                </a:cubicBezTo>
                <a:close/>
                <a:moveTo>
                  <a:pt x="20184" y="26312"/>
                </a:moveTo>
                <a:cubicBezTo>
                  <a:pt x="23267" y="21555"/>
                  <a:pt x="29466" y="19828"/>
                  <a:pt x="34611" y="22293"/>
                </a:cubicBezTo>
                <a:lnTo>
                  <a:pt x="55327" y="34167"/>
                </a:lnTo>
                <a:lnTo>
                  <a:pt x="55327" y="10602"/>
                </a:lnTo>
                <a:cubicBezTo>
                  <a:pt x="55326" y="4750"/>
                  <a:pt x="60128" y="5"/>
                  <a:pt x="66053" y="5"/>
                </a:cubicBezTo>
                <a:cubicBezTo>
                  <a:pt x="66115" y="5"/>
                  <a:pt x="66178" y="5"/>
                  <a:pt x="66240" y="6"/>
                </a:cubicBezTo>
                <a:cubicBezTo>
                  <a:pt x="72062" y="106"/>
                  <a:pt x="76699" y="4848"/>
                  <a:pt x="76598" y="10598"/>
                </a:cubicBezTo>
                <a:cubicBezTo>
                  <a:pt x="76598" y="10599"/>
                  <a:pt x="76598" y="10600"/>
                  <a:pt x="76598" y="10602"/>
                </a:cubicBezTo>
                <a:lnTo>
                  <a:pt x="76598" y="52435"/>
                </a:lnTo>
                <a:cubicBezTo>
                  <a:pt x="77010" y="57868"/>
                  <a:pt x="72884" y="62602"/>
                  <a:pt x="67383" y="63008"/>
                </a:cubicBezTo>
                <a:cubicBezTo>
                  <a:pt x="67249" y="63018"/>
                  <a:pt x="67114" y="63026"/>
                  <a:pt x="66980" y="63030"/>
                </a:cubicBezTo>
                <a:cubicBezTo>
                  <a:pt x="64794" y="63473"/>
                  <a:pt x="62521" y="63011"/>
                  <a:pt x="60691" y="61751"/>
                </a:cubicBezTo>
                <a:lnTo>
                  <a:pt x="23699" y="40743"/>
                </a:lnTo>
                <a:cubicBezTo>
                  <a:pt x="18708" y="37780"/>
                  <a:pt x="17096" y="31382"/>
                  <a:pt x="20096" y="26454"/>
                </a:cubicBezTo>
                <a:cubicBezTo>
                  <a:pt x="20125" y="26406"/>
                  <a:pt x="20154" y="26359"/>
                  <a:pt x="20184" y="26312"/>
                </a:cubicBezTo>
                <a:close/>
                <a:moveTo>
                  <a:pt x="168154" y="74174"/>
                </a:moveTo>
                <a:lnTo>
                  <a:pt x="147438" y="85865"/>
                </a:lnTo>
                <a:lnTo>
                  <a:pt x="168154" y="97739"/>
                </a:lnTo>
                <a:cubicBezTo>
                  <a:pt x="173382" y="100828"/>
                  <a:pt x="175184" y="107459"/>
                  <a:pt x="172223" y="112719"/>
                </a:cubicBezTo>
                <a:cubicBezTo>
                  <a:pt x="168827" y="117518"/>
                  <a:pt x="162429" y="119213"/>
                  <a:pt x="157056" y="116738"/>
                </a:cubicBezTo>
                <a:lnTo>
                  <a:pt x="120064" y="95730"/>
                </a:lnTo>
                <a:cubicBezTo>
                  <a:pt x="117885" y="94009"/>
                  <a:pt x="116224" y="91736"/>
                  <a:pt x="115255" y="89153"/>
                </a:cubicBezTo>
                <a:cubicBezTo>
                  <a:pt x="115175" y="88059"/>
                  <a:pt x="115175" y="86960"/>
                  <a:pt x="115255" y="85865"/>
                </a:cubicBezTo>
                <a:cubicBezTo>
                  <a:pt x="115255" y="85865"/>
                  <a:pt x="115255" y="84038"/>
                  <a:pt x="115255" y="83307"/>
                </a:cubicBezTo>
                <a:cubicBezTo>
                  <a:pt x="116276" y="80753"/>
                  <a:pt x="117929" y="78492"/>
                  <a:pt x="120064" y="76731"/>
                </a:cubicBezTo>
                <a:lnTo>
                  <a:pt x="157056" y="55723"/>
                </a:lnTo>
                <a:cubicBezTo>
                  <a:pt x="162555" y="53270"/>
                  <a:pt x="169043" y="55224"/>
                  <a:pt x="172223" y="60290"/>
                </a:cubicBezTo>
                <a:cubicBezTo>
                  <a:pt x="175101" y="64938"/>
                  <a:pt x="173619" y="71010"/>
                  <a:pt x="168912" y="73852"/>
                </a:cubicBezTo>
                <a:cubicBezTo>
                  <a:pt x="168725" y="73965"/>
                  <a:pt x="168533" y="74073"/>
                  <a:pt x="168339" y="74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 sz="13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9A4C277E-E807-4296-B947-169EFBD1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9966" y="6005478"/>
            <a:ext cx="1572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82EB52D8-8464-41A5-A58E-B31FFB917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7947" y="5856589"/>
            <a:ext cx="8613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5A2DD4E4-76C3-4329-9D39-9CCBD8A4A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989" y="5856589"/>
            <a:ext cx="1554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4B9D4-2DC1-4A4B-8CC7-1AC1AE28BBB5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8549640" y="6317715"/>
            <a:ext cx="450" cy="54028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0D78D0-C308-423B-8155-1634DE4F3590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8778240" y="562356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C88123-159E-4206-87B0-2EB101D50CE6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>
            <a:off x="8778240" y="708660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DCF036-5F79-4854-8EF9-FCDAA277D0B2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10881360" y="5622520"/>
            <a:ext cx="822960" cy="10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E7A8BD-5218-4F5B-9B15-3FBC7F73FE26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12466320" y="5622520"/>
            <a:ext cx="883920" cy="10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F75272FA-ECBC-4B83-9D8B-CC851CC4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010" y="7317435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integration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B640A7C4-F384-484C-B183-DEA8A70F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365" y="5856050"/>
            <a:ext cx="19494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00"/>
              </a:buClr>
              <a:buSzPts val="800"/>
            </a:pPr>
            <a:r>
              <a:rPr lang="en-US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External functions </a:t>
            </a:r>
            <a:br>
              <a:rPr lang="en-US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erializers</a:t>
            </a: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24B231AD-7A80-43DB-B683-2B7FEFBC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719" y="2138296"/>
            <a:ext cx="1238803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Example serverless architecture</a:t>
            </a:r>
          </a:p>
          <a:p>
            <a:pPr algn="ctr" eaLnBrk="1" hangingPunct="1"/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Updated 4/17/2023</a:t>
            </a:r>
            <a:b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your diagrams, download the latest PowerPoint deck (“toolkit”) from the </a:t>
            </a: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2"/>
              </a:rPr>
              <a:t>AWS Architecture Icons</a:t>
            </a: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page. </a:t>
            </a:r>
            <a:b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 only the elements in that deck, which is updated quarterly.</a:t>
            </a:r>
            <a:endParaRPr lang="en-US" altLang="en-US" sz="2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B08663-D710-4053-A3E1-2B17AE6336E1}"/>
              </a:ext>
            </a:extLst>
          </p:cNvPr>
          <p:cNvSpPr/>
          <p:nvPr/>
        </p:nvSpPr>
        <p:spPr bwMode="auto">
          <a:xfrm>
            <a:off x="9784080" y="4937760"/>
            <a:ext cx="4297680" cy="28346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2797773-BCD7-4DE2-BE09-E58ED86A9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84080" y="4937760"/>
            <a:ext cx="381000" cy="381000"/>
          </a:xfrm>
          <a:prstGeom prst="rect">
            <a:avLst/>
          </a:prstGeom>
        </p:spPr>
      </p:pic>
      <p:pic>
        <p:nvPicPr>
          <p:cNvPr id="41" name="Graphic 22">
            <a:extLst>
              <a:ext uri="{FF2B5EF4-FFF2-40B4-BE49-F238E27FC236}">
                <a16:creationId xmlns:a16="http://schemas.microsoft.com/office/drawing/2014/main" id="{D84115EE-4E38-4984-B0DE-F575FE01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1704320" y="5241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id="{F80FD03B-CAD7-4B76-BC84-9054489A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0424160" y="5394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CAD3215-735E-48A2-9ECF-0E038F2985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50240" y="5394960"/>
            <a:ext cx="457200" cy="457200"/>
          </a:xfrm>
          <a:prstGeom prst="rect">
            <a:avLst/>
          </a:prstGeom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8318EF71-7B70-4992-A2F0-2F487D7C8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191" y="7318476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9" name="Graphic 13">
            <a:extLst>
              <a:ext uri="{FF2B5EF4-FFF2-40B4-BE49-F238E27FC236}">
                <a16:creationId xmlns:a16="http://schemas.microsoft.com/office/drawing/2014/main" id="{5A08A8AE-6770-4D9F-A22C-D6656DE4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424160" y="685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CF718E6-1F57-4854-84BF-11282968AFB8}"/>
              </a:ext>
            </a:extLst>
          </p:cNvPr>
          <p:cNvSpPr/>
          <p:nvPr/>
        </p:nvSpPr>
        <p:spPr>
          <a:xfrm>
            <a:off x="7680960" y="4937760"/>
            <a:ext cx="1737360" cy="283464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Snowflake account</a:t>
            </a:r>
          </a:p>
        </p:txBody>
      </p:sp>
      <p:pic>
        <p:nvPicPr>
          <p:cNvPr id="54" name="Graphic 16">
            <a:extLst>
              <a:ext uri="{FF2B5EF4-FFF2-40B4-BE49-F238E27FC236}">
                <a16:creationId xmlns:a16="http://schemas.microsoft.com/office/drawing/2014/main" id="{02B1B767-BB54-4846-B577-7DEF0EC2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321040" y="5394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6">
            <a:extLst>
              <a:ext uri="{FF2B5EF4-FFF2-40B4-BE49-F238E27FC236}">
                <a16:creationId xmlns:a16="http://schemas.microsoft.com/office/drawing/2014/main" id="{030FD311-9CD6-40BA-9E76-CB31A93F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321040" y="685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83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62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Marcia Johnston</cp:lastModifiedBy>
  <cp:revision>15</cp:revision>
  <dcterms:created xsi:type="dcterms:W3CDTF">2022-07-11T18:29:02Z</dcterms:created>
  <dcterms:modified xsi:type="dcterms:W3CDTF">2023-04-17T19:36:20Z</dcterms:modified>
</cp:coreProperties>
</file>