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  <p:sldMasterId id="2147483698" r:id="rId2"/>
  </p:sldMasterIdLst>
  <p:notesMasterIdLst>
    <p:notesMasterId r:id="rId4"/>
  </p:notesMasterIdLst>
  <p:handoutMasterIdLst>
    <p:handoutMasterId r:id="rId5"/>
  </p:handoutMasterIdLst>
  <p:sldIdLst>
    <p:sldId id="261" r:id="rId3"/>
  </p:sldIdLst>
  <p:sldSz cx="16459200" cy="10972800"/>
  <p:notesSz cx="6858000" cy="9144000"/>
  <p:defaultTextStyle>
    <a:defPPr>
      <a:defRPr lang="en-US"/>
    </a:defPPr>
    <a:lvl1pPr marL="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5" autoAdjust="0"/>
    <p:restoredTop sz="96192" autoAdjust="0"/>
  </p:normalViewPr>
  <p:slideViewPr>
    <p:cSldViewPr snapToObjects="1">
      <p:cViewPr varScale="1">
        <p:scale>
          <a:sx n="66" d="100"/>
          <a:sy n="66" d="100"/>
        </p:scale>
        <p:origin x="96" y="282"/>
      </p:cViewPr>
      <p:guideLst>
        <p:guide pos="32"/>
        <p:guide orient="horz"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26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65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97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304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630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955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281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607" algn="l" defTabSz="1316651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4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106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45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89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54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9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77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72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1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87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33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hyperlink" Target="https://aws.amazon.com/architecture/icons/" TargetMode="External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28" Type="http://schemas.openxmlformats.org/officeDocument/2006/relationships/image" Target="../media/image24.pn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31" Type="http://schemas.openxmlformats.org/officeDocument/2006/relationships/image" Target="../media/image27.svg"/><Relationship Id="rId4" Type="http://schemas.microsoft.com/office/2007/relationships/hdphoto" Target="../media/hdphoto1.wdp"/><Relationship Id="rId9" Type="http://schemas.openxmlformats.org/officeDocument/2006/relationships/image" Target="../media/image5.sv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svg"/><Relationship Id="rId30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12">
            <a:extLst>
              <a:ext uri="{FF2B5EF4-FFF2-40B4-BE49-F238E27FC236}">
                <a16:creationId xmlns:a16="http://schemas.microsoft.com/office/drawing/2014/main" id="{BC2B21E1-83DD-4D52-832A-F82A77F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7604" y="4421029"/>
            <a:ext cx="8781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A91647E5-CE0D-4DC9-A3B0-D11F91D1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3929" y="514967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115" name="TextBox 12">
            <a:extLst>
              <a:ext uri="{FF2B5EF4-FFF2-40B4-BE49-F238E27FC236}">
                <a16:creationId xmlns:a16="http://schemas.microsoft.com/office/drawing/2014/main" id="{7A8DD167-EB7B-4CC7-9110-CC0972F8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4963" y="5792597"/>
            <a:ext cx="583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sp>
        <p:nvSpPr>
          <p:cNvPr id="117" name="TextBox 9">
            <a:extLst>
              <a:ext uri="{FF2B5EF4-FFF2-40B4-BE49-F238E27FC236}">
                <a16:creationId xmlns:a16="http://schemas.microsoft.com/office/drawing/2014/main" id="{792CC582-A3FE-4144-8040-F500FF38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1562" y="7165181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720E7526-D277-468E-8A79-C3B1DFC3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0772" y="8535828"/>
            <a:ext cx="1211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9C8CADF3-F6DB-4C0E-9213-4ECC9CDB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822" y="710939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45" name="Graphic 60">
            <a:extLst>
              <a:ext uri="{FF2B5EF4-FFF2-40B4-BE49-F238E27FC236}">
                <a16:creationId xmlns:a16="http://schemas.microsoft.com/office/drawing/2014/main" id="{8AB11BD1-2859-440D-91FA-8575AD86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745" y="6651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6">
            <a:extLst>
              <a:ext uri="{FF2B5EF4-FFF2-40B4-BE49-F238E27FC236}">
                <a16:creationId xmlns:a16="http://schemas.microsoft.com/office/drawing/2014/main" id="{DD87D687-AE99-465F-82D2-8A15291B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372" y="711109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4C98F1D9-89D6-4187-9D44-D191687D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6" y="856947"/>
            <a:ext cx="12388033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Example three-tier architecture</a:t>
            </a:r>
          </a:p>
          <a:p>
            <a:pPr algn="ctr" eaLnBrk="1" hangingPunct="1"/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Updated 4/17/2023</a:t>
            </a:r>
            <a:b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your diagrams, download the latest PowerPoint deck (“toolkit”) from the </a:t>
            </a: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5"/>
              </a:rPr>
              <a:t>AWS Architecture Icons</a:t>
            </a: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page. </a:t>
            </a:r>
            <a:b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 only the elements in that deck, which is updated quarterly.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783ADC-49F9-4791-90C9-CCE500CE7E22}"/>
              </a:ext>
            </a:extLst>
          </p:cNvPr>
          <p:cNvSpPr/>
          <p:nvPr/>
        </p:nvSpPr>
        <p:spPr bwMode="auto">
          <a:xfrm>
            <a:off x="3642406" y="3200400"/>
            <a:ext cx="9238344" cy="603504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A4E3CDB6-9963-4488-A3DC-0C159BC8C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642406" y="3200400"/>
            <a:ext cx="381000" cy="381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B88E5646-E0DB-4A43-A0C7-369271328FB1}"/>
              </a:ext>
            </a:extLst>
          </p:cNvPr>
          <p:cNvSpPr/>
          <p:nvPr/>
        </p:nvSpPr>
        <p:spPr bwMode="auto">
          <a:xfrm>
            <a:off x="4114800" y="3931919"/>
            <a:ext cx="7498080" cy="493776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97FFE73-2886-4876-B92A-41963FE876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114800" y="3931920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B26B4D5-937B-4959-A135-86E04648405F}"/>
              </a:ext>
            </a:extLst>
          </p:cNvPr>
          <p:cNvSpPr/>
          <p:nvPr/>
        </p:nvSpPr>
        <p:spPr bwMode="auto">
          <a:xfrm>
            <a:off x="4548185" y="356616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77A21D2-23A0-4460-B5BB-97B31A8A2CBE}"/>
              </a:ext>
            </a:extLst>
          </p:cNvPr>
          <p:cNvSpPr/>
          <p:nvPr/>
        </p:nvSpPr>
        <p:spPr bwMode="auto">
          <a:xfrm>
            <a:off x="8205785" y="3566160"/>
            <a:ext cx="2107095" cy="539496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TextBox 17">
            <a:extLst>
              <a:ext uri="{FF2B5EF4-FFF2-40B4-BE49-F238E27FC236}">
                <a16:creationId xmlns:a16="http://schemas.microsoft.com/office/drawing/2014/main" id="{D6C79F0A-E0DB-4D1D-A15A-21FA43EDB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047" y="514967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2" name="Graphic 35">
            <a:extLst>
              <a:ext uri="{FF2B5EF4-FFF2-40B4-BE49-F238E27FC236}">
                <a16:creationId xmlns:a16="http://schemas.microsoft.com/office/drawing/2014/main" id="{09B2E972-71CB-4BBE-A0B8-D62778FE5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371145" y="4663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C7A0987-6868-467F-99B1-2B47A563C77F}"/>
              </a:ext>
            </a:extLst>
          </p:cNvPr>
          <p:cNvSpPr/>
          <p:nvPr/>
        </p:nvSpPr>
        <p:spPr>
          <a:xfrm>
            <a:off x="4731065" y="4274150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07A566A3-B102-4057-856B-5000EA927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731065" y="4274150"/>
            <a:ext cx="381000" cy="381000"/>
          </a:xfrm>
          <a:prstGeom prst="rect">
            <a:avLst/>
          </a:prstGeom>
        </p:spPr>
      </p:pic>
      <p:sp>
        <p:nvSpPr>
          <p:cNvPr id="92" name="TextBox 17">
            <a:extLst>
              <a:ext uri="{FF2B5EF4-FFF2-40B4-BE49-F238E27FC236}">
                <a16:creationId xmlns:a16="http://schemas.microsoft.com/office/drawing/2014/main" id="{230B4E91-1F57-468C-8E46-A22E5868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91" y="514967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3" name="Graphic 35">
            <a:extLst>
              <a:ext uri="{FF2B5EF4-FFF2-40B4-BE49-F238E27FC236}">
                <a16:creationId xmlns:a16="http://schemas.microsoft.com/office/drawing/2014/main" id="{51F44210-D2A4-4F76-8CCA-4891ECC9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028745" y="4663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096A2043-FB72-4D3C-BF68-7C285EC3EA95}"/>
              </a:ext>
            </a:extLst>
          </p:cNvPr>
          <p:cNvSpPr/>
          <p:nvPr/>
        </p:nvSpPr>
        <p:spPr>
          <a:xfrm>
            <a:off x="8388665" y="4300825"/>
            <a:ext cx="1737360" cy="1371600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55A045CD-620C-476A-8CA1-1F1565087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388665" y="4300825"/>
            <a:ext cx="381000" cy="381000"/>
          </a:xfrm>
          <a:prstGeom prst="rect">
            <a:avLst/>
          </a:prstGeom>
        </p:spPr>
      </p:pic>
      <p:sp>
        <p:nvSpPr>
          <p:cNvPr id="112" name="TextBox 19">
            <a:extLst>
              <a:ext uri="{FF2B5EF4-FFF2-40B4-BE49-F238E27FC236}">
                <a16:creationId xmlns:a16="http://schemas.microsoft.com/office/drawing/2014/main" id="{0687AA99-9893-4987-B95B-36CD59376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873" y="5149672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ADFE86B2-E060-452D-8B0E-14022EC3A8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99945" y="4663449"/>
            <a:ext cx="457200" cy="4572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D805E07D-2A51-434D-B3B9-782284FFE508}"/>
              </a:ext>
            </a:extLst>
          </p:cNvPr>
          <p:cNvSpPr/>
          <p:nvPr/>
        </p:nvSpPr>
        <p:spPr>
          <a:xfrm>
            <a:off x="4731065" y="5852125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76293565-6AF3-4793-AB69-69FAECB8BA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731065" y="5852125"/>
            <a:ext cx="381000" cy="3810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21ACD81A-D08D-4802-9B48-6AEDE68F37E0}"/>
              </a:ext>
            </a:extLst>
          </p:cNvPr>
          <p:cNvSpPr/>
          <p:nvPr/>
        </p:nvSpPr>
        <p:spPr>
          <a:xfrm>
            <a:off x="8388665" y="5828630"/>
            <a:ext cx="1737360" cy="28346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D40DC5E2-17CC-47B7-A64E-D464F0AF52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388665" y="5828630"/>
            <a:ext cx="381000" cy="381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598792B6-5731-4711-972B-0992AB2AA984}"/>
              </a:ext>
            </a:extLst>
          </p:cNvPr>
          <p:cNvSpPr/>
          <p:nvPr/>
        </p:nvSpPr>
        <p:spPr>
          <a:xfrm>
            <a:off x="5096825" y="6468710"/>
            <a:ext cx="4663440" cy="1005840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3" name="Graphic 132">
            <a:extLst>
              <a:ext uri="{FF2B5EF4-FFF2-40B4-BE49-F238E27FC236}">
                <a16:creationId xmlns:a16="http://schemas.microsoft.com/office/drawing/2014/main" id="{21C388F6-CF28-4841-AAF6-E53A5CD5FD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199945" y="6468710"/>
            <a:ext cx="381000" cy="381000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DEF4105B-7732-40F3-8CB9-6547A6651C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1145" y="6651590"/>
            <a:ext cx="457200" cy="457200"/>
          </a:xfrm>
          <a:prstGeom prst="rect">
            <a:avLst/>
          </a:prstGeom>
        </p:spPr>
      </p:pic>
      <p:sp>
        <p:nvSpPr>
          <p:cNvPr id="143" name="TextBox 6">
            <a:extLst>
              <a:ext uri="{FF2B5EF4-FFF2-40B4-BE49-F238E27FC236}">
                <a16:creationId xmlns:a16="http://schemas.microsoft.com/office/drawing/2014/main" id="{0652752D-0F2B-4196-9CDB-0DCC09E8A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391" y="8116608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60BCD0E8-87EF-48F9-A486-A856603A75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71145" y="7657430"/>
            <a:ext cx="457200" cy="457200"/>
          </a:xfrm>
          <a:prstGeom prst="rect">
            <a:avLst/>
          </a:prstGeom>
        </p:spPr>
      </p:pic>
      <p:sp>
        <p:nvSpPr>
          <p:cNvPr id="147" name="TextBox 6">
            <a:extLst>
              <a:ext uri="{FF2B5EF4-FFF2-40B4-BE49-F238E27FC236}">
                <a16:creationId xmlns:a16="http://schemas.microsoft.com/office/drawing/2014/main" id="{55D1DA53-95D3-4841-AAE6-9DA314D4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454" y="8116346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ED93C238-6FD2-47B7-9666-08CBA8118E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8745" y="7657430"/>
            <a:ext cx="457200" cy="457200"/>
          </a:xfrm>
          <a:prstGeom prst="rect">
            <a:avLst/>
          </a:prstGeom>
        </p:spPr>
      </p:pic>
      <p:pic>
        <p:nvPicPr>
          <p:cNvPr id="150" name="Graphic 19">
            <a:extLst>
              <a:ext uri="{FF2B5EF4-FFF2-40B4-BE49-F238E27FC236}">
                <a16:creationId xmlns:a16="http://schemas.microsoft.com/office/drawing/2014/main" id="{FF237076-1BD2-4785-92F8-C4CD6506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0607040" y="4389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Graphic 21">
            <a:extLst>
              <a:ext uri="{FF2B5EF4-FFF2-40B4-BE49-F238E27FC236}">
                <a16:creationId xmlns:a16="http://schemas.microsoft.com/office/drawing/2014/main" id="{E8FF3469-435D-4409-BC42-AB5DE3CD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1875771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" name="Graphic 20">
            <a:extLst>
              <a:ext uri="{FF2B5EF4-FFF2-40B4-BE49-F238E27FC236}">
                <a16:creationId xmlns:a16="http://schemas.microsoft.com/office/drawing/2014/main" id="{D7E1D012-A7ED-4643-B15A-96A68CD6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1875771" y="5029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8">
            <a:extLst>
              <a:ext uri="{FF2B5EF4-FFF2-40B4-BE49-F238E27FC236}">
                <a16:creationId xmlns:a16="http://schemas.microsoft.com/office/drawing/2014/main" id="{24CBFE4D-A0A0-442D-9670-9777FA67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79545" y="6400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Graphic 20">
            <a:extLst>
              <a:ext uri="{FF2B5EF4-FFF2-40B4-BE49-F238E27FC236}">
                <a16:creationId xmlns:a16="http://schemas.microsoft.com/office/drawing/2014/main" id="{88521A12-9E40-40DC-A807-EB9227757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11875771" y="7772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272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44447</TotalTime>
  <Words>86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2_Office Theme</vt:lpstr>
      <vt:lpstr>3_Office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691</cp:revision>
  <cp:lastPrinted>2019-01-03T20:59:05Z</cp:lastPrinted>
  <dcterms:created xsi:type="dcterms:W3CDTF">2018-09-14T20:21:45Z</dcterms:created>
  <dcterms:modified xsi:type="dcterms:W3CDTF">2023-04-17T23:23:54Z</dcterms:modified>
</cp:coreProperties>
</file>