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9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6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EF35-641B-46A1-97AC-E1539414105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3D6C9-242B-4A8D-A3F5-CC148C3D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2DE4A7-321C-4A0C-890D-F3AA7CFAA8CD}"/>
              </a:ext>
            </a:extLst>
          </p:cNvPr>
          <p:cNvSpPr/>
          <p:nvPr/>
        </p:nvSpPr>
        <p:spPr>
          <a:xfrm>
            <a:off x="6217920" y="26517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10A88-FE04-4E52-8977-013537759CF5}"/>
              </a:ext>
            </a:extLst>
          </p:cNvPr>
          <p:cNvSpPr/>
          <p:nvPr/>
        </p:nvSpPr>
        <p:spPr>
          <a:xfrm>
            <a:off x="6217920" y="4206240"/>
            <a:ext cx="1737360" cy="21031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B3F01-F0A9-449E-9EA2-574DD5A37E8E}"/>
              </a:ext>
            </a:extLst>
          </p:cNvPr>
          <p:cNvSpPr/>
          <p:nvPr/>
        </p:nvSpPr>
        <p:spPr>
          <a:xfrm>
            <a:off x="2651760" y="4206240"/>
            <a:ext cx="1737360" cy="21031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F33DA2-D5CE-4B81-83E8-69B6CF04BD70}"/>
              </a:ext>
            </a:extLst>
          </p:cNvPr>
          <p:cNvSpPr/>
          <p:nvPr/>
        </p:nvSpPr>
        <p:spPr>
          <a:xfrm>
            <a:off x="2651760" y="26517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6C25636A-809B-48AF-9328-BB3824EE5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693" y="356616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" name="Graphic 35">
            <a:extLst>
              <a:ext uri="{FF2B5EF4-FFF2-40B4-BE49-F238E27FC236}">
                <a16:creationId xmlns:a16="http://schemas.microsoft.com/office/drawing/2014/main" id="{03E849CD-8732-49A7-BBB0-5A33F5B40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7">
            <a:extLst>
              <a:ext uri="{FF2B5EF4-FFF2-40B4-BE49-F238E27FC236}">
                <a16:creationId xmlns:a16="http://schemas.microsoft.com/office/drawing/2014/main" id="{F75E38A3-CDE6-4742-898B-2BBA5167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330" y="356616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" name="Graphic 35">
            <a:extLst>
              <a:ext uri="{FF2B5EF4-FFF2-40B4-BE49-F238E27FC236}">
                <a16:creationId xmlns:a16="http://schemas.microsoft.com/office/drawing/2014/main" id="{2E8E2382-5C32-40DB-94D4-8D0BEEB4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21">
            <a:extLst>
              <a:ext uri="{FF2B5EF4-FFF2-40B4-BE49-F238E27FC236}">
                <a16:creationId xmlns:a16="http://schemas.microsoft.com/office/drawing/2014/main" id="{DAE10E8A-16A3-4A20-8D6C-F90F118E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011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99BD75-C863-491C-86F6-77D9AC35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391" y="2774789"/>
            <a:ext cx="1682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0D8738A6-7C5F-4EF6-9CCD-DBD364F5A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692" y="3567772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5" name="Graphic 24">
            <a:extLst>
              <a:ext uri="{FF2B5EF4-FFF2-40B4-BE49-F238E27FC236}">
                <a16:creationId xmlns:a16="http://schemas.microsoft.com/office/drawing/2014/main" id="{5CED4D3B-1ADD-415B-9D5E-8FBE8316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6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4">
            <a:extLst>
              <a:ext uri="{FF2B5EF4-FFF2-40B4-BE49-F238E27FC236}">
                <a16:creationId xmlns:a16="http://schemas.microsoft.com/office/drawing/2014/main" id="{9080C7CA-C0DB-4957-BB9E-B0C41E680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49412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2">
            <a:extLst>
              <a:ext uri="{FF2B5EF4-FFF2-40B4-BE49-F238E27FC236}">
                <a16:creationId xmlns:a16="http://schemas.microsoft.com/office/drawing/2014/main" id="{43E1E1AD-1AFB-4367-B623-E4C23BAE1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987" y="5706209"/>
            <a:ext cx="1139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8" name="Graphic 14">
            <a:extLst>
              <a:ext uri="{FF2B5EF4-FFF2-40B4-BE49-F238E27FC236}">
                <a16:creationId xmlns:a16="http://schemas.microsoft.com/office/drawing/2014/main" id="{0FC77C02-E3E4-4A7D-8283-EC107A2B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49412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192FC1FD-494B-43CD-876D-D3660524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200" y="5705071"/>
            <a:ext cx="1212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572DEB-1360-4D03-89C5-1308F60D388D}"/>
              </a:ext>
            </a:extLst>
          </p:cNvPr>
          <p:cNvSpPr/>
          <p:nvPr/>
        </p:nvSpPr>
        <p:spPr>
          <a:xfrm>
            <a:off x="2834640" y="4758407"/>
            <a:ext cx="4937760" cy="12801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027CE18-12DA-4025-8A31-788B6C159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3020" y="4754880"/>
            <a:ext cx="381000" cy="381000"/>
          </a:xfrm>
          <a:prstGeom prst="rect">
            <a:avLst/>
          </a:prstGeom>
        </p:spPr>
      </p:pic>
      <p:pic>
        <p:nvPicPr>
          <p:cNvPr id="22" name="Graphic 19">
            <a:extLst>
              <a:ext uri="{FF2B5EF4-FFF2-40B4-BE49-F238E27FC236}">
                <a16:creationId xmlns:a16="http://schemas.microsoft.com/office/drawing/2014/main" id="{A6CFC151-E932-40DF-B937-C44D417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0A039BC3-DC17-4953-A833-9EAD697A7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720" y="341928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92FFE0-FA01-464B-95D0-E337B5FDFB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1760" y="2651760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CDCF85B-FC0D-4F7C-BD56-EBEAFBE9FB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7920" y="2651760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3100D5A-1221-42F7-B646-5D9BA3C5D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51760" y="4206240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54A6C1A-F294-4028-A3BB-ACAC170940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17920" y="4206240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9987FE-1C82-4FAA-BF4B-61A5A614BC7D}"/>
              </a:ext>
            </a:extLst>
          </p:cNvPr>
          <p:cNvSpPr/>
          <p:nvPr/>
        </p:nvSpPr>
        <p:spPr>
          <a:xfrm>
            <a:off x="1005840" y="1737360"/>
            <a:ext cx="10332720" cy="5669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82DF6C-3B64-472B-8219-62DB703E3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005840" y="1737360"/>
            <a:ext cx="381000" cy="381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C8B7D61-7900-4393-AD4A-38EFC3280930}"/>
              </a:ext>
            </a:extLst>
          </p:cNvPr>
          <p:cNvSpPr/>
          <p:nvPr/>
        </p:nvSpPr>
        <p:spPr>
          <a:xfrm>
            <a:off x="1463040" y="2376846"/>
            <a:ext cx="8229600" cy="42062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48A33BD-0B16-436F-BE77-3C907931CE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63040" y="2377440"/>
            <a:ext cx="381000" cy="381000"/>
          </a:xfrm>
          <a:prstGeom prst="rect">
            <a:avLst/>
          </a:prstGeom>
        </p:spPr>
      </p:pic>
      <p:pic>
        <p:nvPicPr>
          <p:cNvPr id="32" name="Graphic 20">
            <a:extLst>
              <a:ext uri="{FF2B5EF4-FFF2-40B4-BE49-F238E27FC236}">
                <a16:creationId xmlns:a16="http://schemas.microsoft.com/office/drawing/2014/main" id="{79E4CA9F-0245-43A0-B869-7AC3653F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3383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67BEC6EA-EC3F-45D3-9139-8D96663EC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994" y="4148018"/>
            <a:ext cx="139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8">
            <a:extLst>
              <a:ext uri="{FF2B5EF4-FFF2-40B4-BE49-F238E27FC236}">
                <a16:creationId xmlns:a16="http://schemas.microsoft.com/office/drawing/2014/main" id="{97D0EFA8-106D-4336-9380-3A79EFDF3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7548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B985108A-8A19-4FBF-8DA3-4F82C7086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6034" y="5518650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20">
            <a:extLst>
              <a:ext uri="{FF2B5EF4-FFF2-40B4-BE49-F238E27FC236}">
                <a16:creationId xmlns:a16="http://schemas.microsoft.com/office/drawing/2014/main" id="{B50F0681-68D0-4C83-9CB6-BC6C96DBB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6126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2">
            <a:extLst>
              <a:ext uri="{FF2B5EF4-FFF2-40B4-BE49-F238E27FC236}">
                <a16:creationId xmlns:a16="http://schemas.microsoft.com/office/drawing/2014/main" id="{48DE56FB-952F-45D2-8266-D0EB035B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047" y="6891043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25451A-B3A7-4F21-9B00-E9D722907AFE}"/>
              </a:ext>
            </a:extLst>
          </p:cNvPr>
          <p:cNvSpPr/>
          <p:nvPr/>
        </p:nvSpPr>
        <p:spPr>
          <a:xfrm>
            <a:off x="6035040" y="2001520"/>
            <a:ext cx="2103120" cy="48463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98B97D-92D3-4BFD-B92F-AE1D3BC19800}"/>
              </a:ext>
            </a:extLst>
          </p:cNvPr>
          <p:cNvSpPr/>
          <p:nvPr/>
        </p:nvSpPr>
        <p:spPr>
          <a:xfrm>
            <a:off x="2468880" y="2001520"/>
            <a:ext cx="2103120" cy="48463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93A30C8F-9AA2-4AF0-B450-C1A4EEF8B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149" y="2599463"/>
            <a:ext cx="1403350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2245BC45-5B0B-4B2A-B60F-66EE6ADD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40" y="214128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19555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Daniel McCoy</cp:lastModifiedBy>
  <cp:revision>1</cp:revision>
  <dcterms:created xsi:type="dcterms:W3CDTF">2022-07-11T20:13:12Z</dcterms:created>
  <dcterms:modified xsi:type="dcterms:W3CDTF">2022-07-11T20:14:55Z</dcterms:modified>
</cp:coreProperties>
</file>