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1" r:id="rId3"/>
  </p:sldIdLst>
  <p:sldSz cx="16459200" cy="10972800"/>
  <p:notesSz cx="6858000" cy="9144000"/>
  <p:defaultTextStyle>
    <a:defPPr>
      <a:defRPr lang="en-US"/>
    </a:defPPr>
    <a:lvl1pPr marL="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837" autoAdjust="0"/>
    <p:restoredTop sz="96192" autoAdjust="0"/>
  </p:normalViewPr>
  <p:slideViewPr>
    <p:cSldViewPr snapToGrid="0" snapToObjects="1">
      <p:cViewPr>
        <p:scale>
          <a:sx n="113" d="100"/>
          <a:sy n="113" d="100"/>
        </p:scale>
        <p:origin x="544" y="-968"/>
      </p:cViewPr>
      <p:guideLst>
        <p:guide pos="32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11/17/22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11/17/22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0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106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4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8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54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9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770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72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7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svg"/><Relationship Id="rId15" Type="http://schemas.openxmlformats.org/officeDocument/2006/relationships/image" Target="../media/image12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782203BC-7DA2-4635-9718-7D83D70AA868}"/>
              </a:ext>
            </a:extLst>
          </p:cNvPr>
          <p:cNvSpPr/>
          <p:nvPr/>
        </p:nvSpPr>
        <p:spPr>
          <a:xfrm>
            <a:off x="2011680" y="1463039"/>
            <a:ext cx="11196320" cy="68351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B7E9323-250D-4D1B-B1A8-ADBDE38330C8}"/>
              </a:ext>
            </a:extLst>
          </p:cNvPr>
          <p:cNvSpPr/>
          <p:nvPr/>
        </p:nvSpPr>
        <p:spPr>
          <a:xfrm>
            <a:off x="2560319" y="2011679"/>
            <a:ext cx="10157045" cy="609825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D6B6F-1AE7-47AE-BF84-8DE49D989F24}"/>
              </a:ext>
            </a:extLst>
          </p:cNvPr>
          <p:cNvSpPr/>
          <p:nvPr/>
        </p:nvSpPr>
        <p:spPr>
          <a:xfrm>
            <a:off x="3736486" y="4844287"/>
            <a:ext cx="2674832" cy="8451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A4D122-20BF-4053-B924-B8DE31D66383}"/>
              </a:ext>
            </a:extLst>
          </p:cNvPr>
          <p:cNvSpPr/>
          <p:nvPr/>
        </p:nvSpPr>
        <p:spPr>
          <a:xfrm>
            <a:off x="3749040" y="2162175"/>
            <a:ext cx="2674832" cy="24811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F6877D0-A40E-4058-87E9-E8E86679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066" y="31337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D56749CA-BE7A-4990-875E-F72511A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746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3FFE10D1-27B8-40D0-929C-54DA0E1AC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9040" y="2152650"/>
            <a:ext cx="381000" cy="381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BBF3C83-A09C-4DEC-8CF3-DB2B5A41E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9040" y="4842599"/>
            <a:ext cx="381000" cy="381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30F67CDC-D860-4956-A1D6-0B9E636562A4}"/>
              </a:ext>
            </a:extLst>
          </p:cNvPr>
          <p:cNvSpPr/>
          <p:nvPr/>
        </p:nvSpPr>
        <p:spPr>
          <a:xfrm>
            <a:off x="3474720" y="1645920"/>
            <a:ext cx="3170104" cy="60982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aphic 8">
            <a:extLst>
              <a:ext uri="{FF2B5EF4-FFF2-40B4-BE49-F238E27FC236}">
                <a16:creationId xmlns:a16="http://schemas.microsoft.com/office/drawing/2014/main" id="{ED39C559-DBB0-4856-A1D5-3C4D9AEF6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783" y="24656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9">
            <a:extLst>
              <a:ext uri="{FF2B5EF4-FFF2-40B4-BE49-F238E27FC236}">
                <a16:creationId xmlns:a16="http://schemas.microsoft.com/office/drawing/2014/main" id="{3E1012ED-653E-4221-9A4E-55A2C3664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4609" y="3284397"/>
            <a:ext cx="1204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8" name="Graphic 60">
            <a:extLst>
              <a:ext uri="{FF2B5EF4-FFF2-40B4-BE49-F238E27FC236}">
                <a16:creationId xmlns:a16="http://schemas.microsoft.com/office/drawing/2014/main" id="{0D2D0DE7-27A6-4D4F-9D50-62AB63E7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086" y="2685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6">
            <a:extLst>
              <a:ext uri="{FF2B5EF4-FFF2-40B4-BE49-F238E27FC236}">
                <a16:creationId xmlns:a16="http://schemas.microsoft.com/office/drawing/2014/main" id="{8B637B6A-268A-4E0A-8E22-D15F68032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8873" y="3133364"/>
            <a:ext cx="9922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C911A6-F634-4B05-B702-B3F57CE0888F}"/>
              </a:ext>
            </a:extLst>
          </p:cNvPr>
          <p:cNvSpPr/>
          <p:nvPr/>
        </p:nvSpPr>
        <p:spPr>
          <a:xfrm>
            <a:off x="8419322" y="4864904"/>
            <a:ext cx="2679192" cy="8471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75B060-D407-45BC-A350-958230EF471E}"/>
              </a:ext>
            </a:extLst>
          </p:cNvPr>
          <p:cNvSpPr/>
          <p:nvPr/>
        </p:nvSpPr>
        <p:spPr>
          <a:xfrm>
            <a:off x="8414952" y="2162175"/>
            <a:ext cx="2679192" cy="24811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TextBox 17">
            <a:extLst>
              <a:ext uri="{FF2B5EF4-FFF2-40B4-BE49-F238E27FC236}">
                <a16:creationId xmlns:a16="http://schemas.microsoft.com/office/drawing/2014/main" id="{DADE9715-8CB0-48D8-9931-4E48C2474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163" y="3145519"/>
            <a:ext cx="11076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9" name="Graphic 35">
            <a:extLst>
              <a:ext uri="{FF2B5EF4-FFF2-40B4-BE49-F238E27FC236}">
                <a16:creationId xmlns:a16="http://schemas.microsoft.com/office/drawing/2014/main" id="{F89F57A1-C431-4C4D-BA25-C8472E5D5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571" y="26746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BD120CED-764E-43ED-9350-E068BE795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9331" y="2162175"/>
            <a:ext cx="381000" cy="381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6C16B546-D5EF-492E-8B72-38DAB2AC6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14952" y="4871091"/>
            <a:ext cx="381000" cy="381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9281F5E-9CBA-4E2C-A027-A38EA65D8F7F}"/>
              </a:ext>
            </a:extLst>
          </p:cNvPr>
          <p:cNvSpPr/>
          <p:nvPr/>
        </p:nvSpPr>
        <p:spPr>
          <a:xfrm>
            <a:off x="8174595" y="1645920"/>
            <a:ext cx="3185761" cy="60982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60">
            <a:extLst>
              <a:ext uri="{FF2B5EF4-FFF2-40B4-BE49-F238E27FC236}">
                <a16:creationId xmlns:a16="http://schemas.microsoft.com/office/drawing/2014/main" id="{9FA2A85B-8597-4966-95BC-4010A278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687" y="26746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6">
            <a:extLst>
              <a:ext uri="{FF2B5EF4-FFF2-40B4-BE49-F238E27FC236}">
                <a16:creationId xmlns:a16="http://schemas.microsoft.com/office/drawing/2014/main" id="{6EE2F2DB-ADCB-4F65-9A9B-E69C61DAD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5068" y="3142684"/>
            <a:ext cx="8187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123E78-0592-463E-A55F-C8E6410C9DEA}"/>
              </a:ext>
            </a:extLst>
          </p:cNvPr>
          <p:cNvSpPr/>
          <p:nvPr/>
        </p:nvSpPr>
        <p:spPr>
          <a:xfrm>
            <a:off x="5023377" y="2596712"/>
            <a:ext cx="4781278" cy="93791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10900474-FDAF-4A07-B0EC-CD9ABAE745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23516" y="2607946"/>
            <a:ext cx="381000" cy="3810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2738A7B1-4C00-4222-8171-36306BDFB2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0320" y="2011680"/>
            <a:ext cx="381000" cy="38100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55AC4019-7598-4CE2-A31C-71C51DCA2C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011680" y="1463040"/>
            <a:ext cx="381000" cy="381000"/>
          </a:xfrm>
          <a:prstGeom prst="rect">
            <a:avLst/>
          </a:prstGeom>
        </p:spPr>
      </p:pic>
      <p:sp>
        <p:nvSpPr>
          <p:cNvPr id="33" name="TextBox 16">
            <a:extLst>
              <a:ext uri="{FF2B5EF4-FFF2-40B4-BE49-F238E27FC236}">
                <a16:creationId xmlns:a16="http://schemas.microsoft.com/office/drawing/2014/main" id="{33A5B379-96BF-4F27-ABA1-AC7127C5A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097" y="6757490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example application</a:t>
            </a:r>
          </a:p>
        </p:txBody>
      </p:sp>
      <p:pic>
        <p:nvPicPr>
          <p:cNvPr id="75" name="Graphic 13">
            <a:extLst>
              <a:ext uri="{FF2B5EF4-FFF2-40B4-BE49-F238E27FC236}">
                <a16:creationId xmlns:a16="http://schemas.microsoft.com/office/drawing/2014/main" id="{F2461B76-24D5-4ED9-856E-2CC4ED93A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545" y="641234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60">
            <a:extLst>
              <a:ext uri="{FF2B5EF4-FFF2-40B4-BE49-F238E27FC236}">
                <a16:creationId xmlns:a16="http://schemas.microsoft.com/office/drawing/2014/main" id="{C34E1A41-AA2A-4655-A6CE-3916EC8EB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064" y="4297447"/>
            <a:ext cx="865954" cy="86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6">
            <a:extLst>
              <a:ext uri="{FF2B5EF4-FFF2-40B4-BE49-F238E27FC236}">
                <a16:creationId xmlns:a16="http://schemas.microsoft.com/office/drawing/2014/main" id="{FE00117F-83A7-4C44-A34D-5B48C8938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8927" y="5206023"/>
            <a:ext cx="142630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BIG-IP instance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3FE2B8-9FAF-D23E-9DA8-072341B46B83}"/>
              </a:ext>
            </a:extLst>
          </p:cNvPr>
          <p:cNvSpPr/>
          <p:nvPr/>
        </p:nvSpPr>
        <p:spPr>
          <a:xfrm>
            <a:off x="3737355" y="5935654"/>
            <a:ext cx="2674832" cy="16617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CFAD5F0-1D9F-1170-C05C-8BAD55E1C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2338" y="5945488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1745BD-9171-9B31-0BFC-090E41A4DE56}"/>
              </a:ext>
            </a:extLst>
          </p:cNvPr>
          <p:cNvSpPr/>
          <p:nvPr/>
        </p:nvSpPr>
        <p:spPr>
          <a:xfrm>
            <a:off x="8414951" y="5931462"/>
            <a:ext cx="2679192" cy="166595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1653BC-671D-A1C4-CD0F-FE685FAA2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14951" y="5933279"/>
            <a:ext cx="381000" cy="381000"/>
          </a:xfrm>
          <a:prstGeom prst="rect">
            <a:avLst/>
          </a:prstGeom>
        </p:spPr>
      </p:pic>
      <p:pic>
        <p:nvPicPr>
          <p:cNvPr id="8" name="Graphic 60">
            <a:extLst>
              <a:ext uri="{FF2B5EF4-FFF2-40B4-BE49-F238E27FC236}">
                <a16:creationId xmlns:a16="http://schemas.microsoft.com/office/drawing/2014/main" id="{74880B57-B23F-0934-408C-E59AB244F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59" y="4274814"/>
            <a:ext cx="865954" cy="86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248A3E13-5B3B-5F41-1B82-A05F9088D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903" y="5206023"/>
            <a:ext cx="142630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BIG-IP instance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FA3415-157A-0B42-6847-343106DD18DF}"/>
              </a:ext>
            </a:extLst>
          </p:cNvPr>
          <p:cNvSpPr txBox="1"/>
          <p:nvPr/>
        </p:nvSpPr>
        <p:spPr>
          <a:xfrm>
            <a:off x="4166855" y="5065291"/>
            <a:ext cx="998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FED91-96A3-2D8E-1ECF-67F20FB497AE}"/>
              </a:ext>
            </a:extLst>
          </p:cNvPr>
          <p:cNvSpPr txBox="1"/>
          <p:nvPr/>
        </p:nvSpPr>
        <p:spPr>
          <a:xfrm>
            <a:off x="8845348" y="5099623"/>
            <a:ext cx="998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543AE-A672-72C7-5D97-DAA087969893}"/>
              </a:ext>
            </a:extLst>
          </p:cNvPr>
          <p:cNvSpPr txBox="1"/>
          <p:nvPr/>
        </p:nvSpPr>
        <p:spPr>
          <a:xfrm>
            <a:off x="8805578" y="6132652"/>
            <a:ext cx="998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83B7-BE17-51B9-2C9F-5B2D09853FF1}"/>
              </a:ext>
            </a:extLst>
          </p:cNvPr>
          <p:cNvSpPr txBox="1"/>
          <p:nvPr/>
        </p:nvSpPr>
        <p:spPr>
          <a:xfrm>
            <a:off x="4148960" y="6128710"/>
            <a:ext cx="998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7C6C1DB7-5962-643C-E510-14717A203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4716" y="6744598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example application</a:t>
            </a: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4F2C5D2C-19C2-5EA4-98D8-EE2A58452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164" y="63994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3272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45833</TotalTime>
  <Words>55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Alex Applebaum</cp:lastModifiedBy>
  <cp:revision>677</cp:revision>
  <cp:lastPrinted>2019-01-03T20:59:05Z</cp:lastPrinted>
  <dcterms:created xsi:type="dcterms:W3CDTF">2018-09-14T20:21:45Z</dcterms:created>
  <dcterms:modified xsi:type="dcterms:W3CDTF">2022-11-17T21:03:47Z</dcterms:modified>
</cp:coreProperties>
</file>