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6459200" cy="13716000"/>
  <p:notesSz cx="6858000" cy="9144000"/>
  <p:defaultTextStyle>
    <a:defPPr>
      <a:defRPr lang="en-US"/>
    </a:defPPr>
    <a:lvl1pPr marL="0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1pPr>
    <a:lvl2pPr marL="724089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2pPr>
    <a:lvl3pPr marL="1448177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3pPr>
    <a:lvl4pPr marL="2172265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4pPr>
    <a:lvl5pPr marL="2896353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5pPr>
    <a:lvl6pPr marL="3620443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6pPr>
    <a:lvl7pPr marL="4344531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7pPr>
    <a:lvl8pPr marL="5068620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8pPr>
    <a:lvl9pPr marL="5792707" algn="l" defTabSz="1448177" rtl="0" eaLnBrk="1" latinLnBrk="0" hangingPunct="1">
      <a:defRPr sz="2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4231"/>
  </p:normalViewPr>
  <p:slideViewPr>
    <p:cSldViewPr snapToGrid="0" snapToObjects="1">
      <p:cViewPr>
        <p:scale>
          <a:sx n="87" d="100"/>
          <a:sy n="87" d="100"/>
        </p:scale>
        <p:origin x="-134" y="-1339"/>
      </p:cViewPr>
      <p:guideLst>
        <p:guide pos="32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1pPr>
    <a:lvl2pPr marL="724089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2pPr>
    <a:lvl3pPr marL="1448177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3pPr>
    <a:lvl4pPr marL="2172265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4pPr>
    <a:lvl5pPr marL="2896353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5pPr>
    <a:lvl6pPr marL="3620443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6pPr>
    <a:lvl7pPr marL="4344531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7pPr>
    <a:lvl8pPr marL="5068620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8pPr>
    <a:lvl9pPr marL="5792707" algn="l" defTabSz="1448177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5" y="914400"/>
            <a:ext cx="5308520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5" y="1974853"/>
            <a:ext cx="8332470" cy="974725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28" indent="0">
              <a:buNone/>
              <a:defRPr sz="5040"/>
            </a:lvl2pPr>
            <a:lvl3pPr marL="1645854" indent="0">
              <a:buNone/>
              <a:defRPr sz="4320"/>
            </a:lvl3pPr>
            <a:lvl4pPr marL="2468782" indent="0">
              <a:buNone/>
              <a:defRPr sz="3600"/>
            </a:lvl4pPr>
            <a:lvl5pPr marL="3291708" indent="0">
              <a:buNone/>
              <a:defRPr sz="3600"/>
            </a:lvl5pPr>
            <a:lvl6pPr marL="4114636" indent="0">
              <a:buNone/>
              <a:defRPr sz="3600"/>
            </a:lvl6pPr>
            <a:lvl7pPr marL="4937562" indent="0">
              <a:buNone/>
              <a:defRPr sz="3600"/>
            </a:lvl7pPr>
            <a:lvl8pPr marL="5760490" indent="0">
              <a:buNone/>
              <a:defRPr sz="3600"/>
            </a:lvl8pPr>
            <a:lvl9pPr marL="6583417" indent="0">
              <a:buNone/>
              <a:defRPr sz="3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5" y="4114800"/>
            <a:ext cx="5308520" cy="7623177"/>
          </a:xfrm>
        </p:spPr>
        <p:txBody>
          <a:bodyPr/>
          <a:lstStyle>
            <a:lvl1pPr marL="0" indent="0">
              <a:buNone/>
              <a:defRPr sz="2880"/>
            </a:lvl1pPr>
            <a:lvl2pPr marL="822928" indent="0">
              <a:buNone/>
              <a:defRPr sz="2520"/>
            </a:lvl2pPr>
            <a:lvl3pPr marL="1645854" indent="0">
              <a:buNone/>
              <a:defRPr sz="2160"/>
            </a:lvl3pPr>
            <a:lvl4pPr marL="2468782" indent="0">
              <a:buNone/>
              <a:defRPr sz="1800"/>
            </a:lvl4pPr>
            <a:lvl5pPr marL="3291708" indent="0">
              <a:buNone/>
              <a:defRPr sz="1800"/>
            </a:lvl5pPr>
            <a:lvl6pPr marL="4114636" indent="0">
              <a:buNone/>
              <a:defRPr sz="1800"/>
            </a:lvl6pPr>
            <a:lvl7pPr marL="4937562" indent="0">
              <a:buNone/>
              <a:defRPr sz="1800"/>
            </a:lvl7pPr>
            <a:lvl8pPr marL="5760490" indent="0">
              <a:buNone/>
              <a:defRPr sz="1800"/>
            </a:lvl8pPr>
            <a:lvl9pPr marL="6583417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4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547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7" y="730250"/>
            <a:ext cx="3549016" cy="11623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30250"/>
            <a:ext cx="10441306" cy="116236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8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244727"/>
            <a:ext cx="13990320" cy="477520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204077"/>
            <a:ext cx="12344400" cy="3311523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28" indent="0" algn="ctr">
              <a:buNone/>
              <a:defRPr sz="3600"/>
            </a:lvl2pPr>
            <a:lvl3pPr marL="1645854" indent="0" algn="ctr">
              <a:buNone/>
              <a:defRPr sz="3240"/>
            </a:lvl3pPr>
            <a:lvl4pPr marL="2468782" indent="0" algn="ctr">
              <a:buNone/>
              <a:defRPr sz="2880"/>
            </a:lvl4pPr>
            <a:lvl5pPr marL="3291708" indent="0" algn="ctr">
              <a:buNone/>
              <a:defRPr sz="2880"/>
            </a:lvl5pPr>
            <a:lvl6pPr marL="4114636" indent="0" algn="ctr">
              <a:buNone/>
              <a:defRPr sz="2880"/>
            </a:lvl6pPr>
            <a:lvl7pPr marL="4937562" indent="0" algn="ctr">
              <a:buNone/>
              <a:defRPr sz="2880"/>
            </a:lvl7pPr>
            <a:lvl8pPr marL="5760490" indent="0" algn="ctr">
              <a:buNone/>
              <a:defRPr sz="2880"/>
            </a:lvl8pPr>
            <a:lvl9pPr marL="6583417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866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538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419480"/>
            <a:ext cx="14196060" cy="570547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178929"/>
            <a:ext cx="14196060" cy="300037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854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78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708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63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56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49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41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489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651251"/>
            <a:ext cx="699516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651251"/>
            <a:ext cx="699516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68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0253"/>
            <a:ext cx="14196060" cy="26511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362326"/>
            <a:ext cx="6963012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28" indent="0">
              <a:buNone/>
              <a:defRPr sz="3600" b="1"/>
            </a:lvl2pPr>
            <a:lvl3pPr marL="1645854" indent="0">
              <a:buNone/>
              <a:defRPr sz="3240" b="1"/>
            </a:lvl3pPr>
            <a:lvl4pPr marL="2468782" indent="0">
              <a:buNone/>
              <a:defRPr sz="2880" b="1"/>
            </a:lvl4pPr>
            <a:lvl5pPr marL="3291708" indent="0">
              <a:buNone/>
              <a:defRPr sz="2880" b="1"/>
            </a:lvl5pPr>
            <a:lvl6pPr marL="4114636" indent="0">
              <a:buNone/>
              <a:defRPr sz="2880" b="1"/>
            </a:lvl6pPr>
            <a:lvl7pPr marL="4937562" indent="0">
              <a:buNone/>
              <a:defRPr sz="2880" b="1"/>
            </a:lvl7pPr>
            <a:lvl8pPr marL="5760490" indent="0">
              <a:buNone/>
              <a:defRPr sz="2880" b="1"/>
            </a:lvl8pPr>
            <a:lvl9pPr marL="6583417" indent="0">
              <a:buNone/>
              <a:defRPr sz="2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010150"/>
            <a:ext cx="6963012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2" y="3362326"/>
            <a:ext cx="6997304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28" indent="0">
              <a:buNone/>
              <a:defRPr sz="3600" b="1"/>
            </a:lvl2pPr>
            <a:lvl3pPr marL="1645854" indent="0">
              <a:buNone/>
              <a:defRPr sz="3240" b="1"/>
            </a:lvl3pPr>
            <a:lvl4pPr marL="2468782" indent="0">
              <a:buNone/>
              <a:defRPr sz="2880" b="1"/>
            </a:lvl4pPr>
            <a:lvl5pPr marL="3291708" indent="0">
              <a:buNone/>
              <a:defRPr sz="2880" b="1"/>
            </a:lvl5pPr>
            <a:lvl6pPr marL="4114636" indent="0">
              <a:buNone/>
              <a:defRPr sz="2880" b="1"/>
            </a:lvl6pPr>
            <a:lvl7pPr marL="4937562" indent="0">
              <a:buNone/>
              <a:defRPr sz="2880" b="1"/>
            </a:lvl7pPr>
            <a:lvl8pPr marL="5760490" indent="0">
              <a:buNone/>
              <a:defRPr sz="2880" b="1"/>
            </a:lvl8pPr>
            <a:lvl9pPr marL="6583417" indent="0">
              <a:buNone/>
              <a:defRPr sz="2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2" y="5010150"/>
            <a:ext cx="6997304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9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43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5" y="914400"/>
            <a:ext cx="5308520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5" y="1974853"/>
            <a:ext cx="8332470" cy="974725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5" y="4114800"/>
            <a:ext cx="5308520" cy="7623177"/>
          </a:xfrm>
        </p:spPr>
        <p:txBody>
          <a:bodyPr/>
          <a:lstStyle>
            <a:lvl1pPr marL="0" indent="0">
              <a:buNone/>
              <a:defRPr sz="2880"/>
            </a:lvl1pPr>
            <a:lvl2pPr marL="822928" indent="0">
              <a:buNone/>
              <a:defRPr sz="2520"/>
            </a:lvl2pPr>
            <a:lvl3pPr marL="1645854" indent="0">
              <a:buNone/>
              <a:defRPr sz="2160"/>
            </a:lvl3pPr>
            <a:lvl4pPr marL="2468782" indent="0">
              <a:buNone/>
              <a:defRPr sz="1800"/>
            </a:lvl4pPr>
            <a:lvl5pPr marL="3291708" indent="0">
              <a:buNone/>
              <a:defRPr sz="1800"/>
            </a:lvl5pPr>
            <a:lvl6pPr marL="4114636" indent="0">
              <a:buNone/>
              <a:defRPr sz="1800"/>
            </a:lvl6pPr>
            <a:lvl7pPr marL="4937562" indent="0">
              <a:buNone/>
              <a:defRPr sz="1800"/>
            </a:lvl7pPr>
            <a:lvl8pPr marL="5760490" indent="0">
              <a:buNone/>
              <a:defRPr sz="1800"/>
            </a:lvl8pPr>
            <a:lvl9pPr marL="6583417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12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318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0" indent="-228580" algn="l" defTabSz="9143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9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8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9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8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8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6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8" indent="-228580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30253"/>
            <a:ext cx="14196060" cy="265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651251"/>
            <a:ext cx="141960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2712703"/>
            <a:ext cx="55549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645854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63" indent="-411463" algn="l" defTabSz="164585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391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317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245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172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099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026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1953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4880" indent="-411463" algn="l" defTabSz="164585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28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54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2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708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636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562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490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417" algn="l" defTabSz="1645854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svg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9.svg"/><Relationship Id="rId15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3.png"/><Relationship Id="rId19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7991294" y="3994551"/>
            <a:ext cx="2304323" cy="3958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3542024" y="3984761"/>
            <a:ext cx="2334394" cy="39679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010552" y="3467100"/>
            <a:ext cx="7709025" cy="58879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3544007" y="8079996"/>
            <a:ext cx="2332412" cy="119851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2818613" y="2663688"/>
            <a:ext cx="9684813" cy="6902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3412323" y="3102629"/>
            <a:ext cx="2578905" cy="636643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8610" y="2663688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0537" y="347225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2023" y="3982401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5727" y="8092322"/>
            <a:ext cx="274320" cy="27432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7853880" y="3102630"/>
            <a:ext cx="2557662" cy="636291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0566" y="3992191"/>
            <a:ext cx="274320" cy="27432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4161015" y="5707566"/>
            <a:ext cx="5539154" cy="946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4732" algn="l"/>
              </a:tabLst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BYOL</a:t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</p:cNvCxnSpPr>
          <p:nvPr/>
        </p:nvCxnSpPr>
        <p:spPr>
          <a:xfrm>
            <a:off x="5081954" y="8564114"/>
            <a:ext cx="36839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88" y="5888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793FC4D6-63BD-224B-A59F-00EE4B41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713" y="6307577"/>
            <a:ext cx="1511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99" y="5888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2">
            <a:extLst>
              <a:ext uri="{FF2B5EF4-FFF2-40B4-BE49-F238E27FC236}">
                <a16:creationId xmlns:a16="http://schemas.microsoft.com/office/drawing/2014/main" id="{793FC4D6-63BD-224B-A59F-00EE4B41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726" y="6307578"/>
            <a:ext cx="1511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7993698" y="8079996"/>
            <a:ext cx="2301923" cy="119852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3698" y="8092073"/>
            <a:ext cx="274320" cy="274320"/>
          </a:xfrm>
          <a:prstGeom prst="rect">
            <a:avLst/>
          </a:prstGeom>
        </p:spPr>
      </p:pic>
      <p:sp>
        <p:nvSpPr>
          <p:cNvPr id="3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43" y="4581477"/>
            <a:ext cx="227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 (public)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82" y="414964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</p:cNvCxnSpPr>
          <p:nvPr/>
        </p:nvCxnSpPr>
        <p:spPr>
          <a:xfrm>
            <a:off x="6945882" y="5034350"/>
            <a:ext cx="0" cy="2492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820" y="8768701"/>
            <a:ext cx="2270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(private)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82" y="833913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2B78255B-928C-AB4A-BFD8-9EA7910A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491" y="4804346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82">
            <a:extLst>
              <a:ext uri="{FF2B5EF4-FFF2-40B4-BE49-F238E27FC236}">
                <a16:creationId xmlns:a16="http://schemas.microsoft.com/office/drawing/2014/main" id="{818FC4F9-3142-7B47-A5F5-6F3338CD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66" y="43856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3">
            <a:extLst>
              <a:ext uri="{FF2B5EF4-FFF2-40B4-BE49-F238E27FC236}">
                <a16:creationId xmlns:a16="http://schemas.microsoft.com/office/drawing/2014/main" id="{FD942784-0304-DE4D-97CD-32057A90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051" y="8874205"/>
            <a:ext cx="18810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rotected 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73" y="84133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53">
            <a:extLst>
              <a:ext uri="{FF2B5EF4-FFF2-40B4-BE49-F238E27FC236}">
                <a16:creationId xmlns:a16="http://schemas.microsoft.com/office/drawing/2014/main" id="{FD942784-0304-DE4D-97CD-32057A90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445" y="8874205"/>
            <a:ext cx="1919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Protected 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03" y="8410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531" y="5926352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0150" y="663482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531" y="742068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2">
            <a:extLst>
              <a:ext uri="{FF2B5EF4-FFF2-40B4-BE49-F238E27FC236}">
                <a16:creationId xmlns:a16="http://schemas.microsoft.com/office/drawing/2014/main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306" y="8127413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5" name="Graphic 12">
            <a:extLst>
              <a:ext uri="{FF2B5EF4-FFF2-40B4-BE49-F238E27FC236}">
                <a16:creationId xmlns:a16="http://schemas.microsoft.com/office/drawing/2014/main" id="{930D9453-D42B-9E4B-AC40-C20DD193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531" y="443356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3">
            <a:extLst>
              <a:ext uri="{FF2B5EF4-FFF2-40B4-BE49-F238E27FC236}">
                <a16:creationId xmlns:a16="http://schemas.microsoft.com/office/drawing/2014/main" id="{69486184-C021-3D48-9C93-FC5F6295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6862" y="5144768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782" y="5707566"/>
            <a:ext cx="330200" cy="330200"/>
          </a:xfrm>
          <a:prstGeom prst="rect">
            <a:avLst/>
          </a:prstGeom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07" y="368092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2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82" y="325010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4161015" y="6732438"/>
            <a:ext cx="5539154" cy="946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4732" algn="l"/>
              </a:tabLst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On-demand</a:t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6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32" y="6884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2">
            <a:extLst>
              <a:ext uri="{FF2B5EF4-FFF2-40B4-BE49-F238E27FC236}">
                <a16:creationId xmlns:a16="http://schemas.microsoft.com/office/drawing/2014/main" id="{793FC4D6-63BD-224B-A59F-00EE4B41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57" y="7304041"/>
            <a:ext cx="1511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43" y="6884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2">
            <a:extLst>
              <a:ext uri="{FF2B5EF4-FFF2-40B4-BE49-F238E27FC236}">
                <a16:creationId xmlns:a16="http://schemas.microsoft.com/office/drawing/2014/main" id="{793FC4D6-63BD-224B-A59F-00EE4B41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870" y="7304042"/>
            <a:ext cx="1511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782" y="6732438"/>
            <a:ext cx="330200" cy="3302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</p:cNvCxnSpPr>
          <p:nvPr/>
        </p:nvCxnSpPr>
        <p:spPr>
          <a:xfrm flipH="1">
            <a:off x="6945882" y="7868980"/>
            <a:ext cx="0" cy="4701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935883" y="5299565"/>
            <a:ext cx="6030971" cy="256941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marL="0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4089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48177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2265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896353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0443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44531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68620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792707" algn="l" defTabSz="1448177" rtl="0" eaLnBrk="1" latinLnBrk="0" hangingPunct="1">
              <a:defRPr sz="285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FortiGate 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43225</TotalTime>
  <Words>59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630</cp:revision>
  <cp:lastPrinted>2019-01-03T20:59:05Z</cp:lastPrinted>
  <dcterms:created xsi:type="dcterms:W3CDTF">2018-09-14T20:21:45Z</dcterms:created>
  <dcterms:modified xsi:type="dcterms:W3CDTF">2020-11-17T03:28:32Z</dcterms:modified>
</cp:coreProperties>
</file>