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5486400" cy="594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73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6DB"/>
    <a:srgbClr val="4B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61" autoAdjust="0"/>
    <p:restoredTop sz="94660"/>
  </p:normalViewPr>
  <p:slideViewPr>
    <p:cSldViewPr snapToGrid="0">
      <p:cViewPr>
        <p:scale>
          <a:sx n="168" d="100"/>
          <a:sy n="168" d="100"/>
        </p:scale>
        <p:origin x="902" y="-101"/>
      </p:cViewPr>
      <p:guideLst>
        <p:guide orient="horz" pos="1873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685800"/>
            <a:ext cx="316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685800"/>
            <a:ext cx="316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7025" y="860400"/>
            <a:ext cx="5112360" cy="2371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7020" y="3274991"/>
            <a:ext cx="5112360" cy="915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59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87020" y="1278192"/>
            <a:ext cx="5112360" cy="226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87020" y="3642573"/>
            <a:ext cx="5112360" cy="1503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4002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40057" lvl="1" indent="-222242" algn="ctr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2pPr>
            <a:lvl3pPr marL="960085" lvl="2" indent="-222242" algn="ctr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3pPr>
            <a:lvl4pPr marL="1280114" lvl="3" indent="-222242" algn="ctr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4pPr>
            <a:lvl5pPr marL="1600143" lvl="4" indent="-222242" algn="ctr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5pPr>
            <a:lvl6pPr marL="1920171" lvl="5" indent="-222242" algn="ctr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6pPr>
            <a:lvl7pPr marL="2240199" lvl="6" indent="-222242" algn="ctr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7pPr>
            <a:lvl8pPr marL="2560227" lvl="7" indent="-222242" algn="ctr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8pPr>
            <a:lvl9pPr marL="2880256" lvl="8" indent="-222242" algn="ctr">
              <a:spcBef>
                <a:spcPts val="1120"/>
              </a:spcBef>
              <a:spcAft>
                <a:spcPts val="11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7020" y="2485429"/>
            <a:ext cx="5112360" cy="97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2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87020" y="514252"/>
            <a:ext cx="511236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7020" y="1331750"/>
            <a:ext cx="5112360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4002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40057" lvl="1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2pPr>
            <a:lvl3pPr marL="960085" lvl="2" indent="-222242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3pPr>
            <a:lvl4pPr marL="1280114" lvl="3" indent="-222242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4pPr>
            <a:lvl5pPr marL="1600143" lvl="4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5pPr>
            <a:lvl6pPr marL="1920171" lvl="5" indent="-222242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6pPr>
            <a:lvl7pPr marL="2240199" lvl="6" indent="-222242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7pPr>
            <a:lvl8pPr marL="2560227" lvl="7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8pPr>
            <a:lvl9pPr marL="2880256" lvl="8" indent="-222242">
              <a:spcBef>
                <a:spcPts val="1120"/>
              </a:spcBef>
              <a:spcAft>
                <a:spcPts val="11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87020" y="514252"/>
            <a:ext cx="511236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87020" y="1331750"/>
            <a:ext cx="2399940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222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80"/>
            </a:lvl1pPr>
            <a:lvl2pPr marL="640057" lvl="1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2pPr>
            <a:lvl3pPr marL="960085" lvl="2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3pPr>
            <a:lvl4pPr marL="1280114" lvl="3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4pPr>
            <a:lvl5pPr marL="1600143" lvl="4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5pPr>
            <a:lvl6pPr marL="1920171" lvl="5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6pPr>
            <a:lvl7pPr marL="2240199" lvl="6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7pPr>
            <a:lvl8pPr marL="2560227" lvl="7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8pPr>
            <a:lvl9pPr marL="2880256" lvl="8" indent="-213353">
              <a:spcBef>
                <a:spcPts val="1120"/>
              </a:spcBef>
              <a:spcAft>
                <a:spcPts val="1120"/>
              </a:spcAft>
              <a:buSzPts val="1200"/>
              <a:buChar char="■"/>
              <a:defRPr sz="84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899440" y="1331750"/>
            <a:ext cx="2399940" cy="394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2224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80"/>
            </a:lvl1pPr>
            <a:lvl2pPr marL="640057" lvl="1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2pPr>
            <a:lvl3pPr marL="960085" lvl="2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3pPr>
            <a:lvl4pPr marL="1280114" lvl="3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4pPr>
            <a:lvl5pPr marL="1600143" lvl="4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5pPr>
            <a:lvl6pPr marL="1920171" lvl="5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6pPr>
            <a:lvl7pPr marL="2240199" lvl="6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7pPr>
            <a:lvl8pPr marL="2560227" lvl="7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8pPr>
            <a:lvl9pPr marL="2880256" lvl="8" indent="-213353">
              <a:spcBef>
                <a:spcPts val="1120"/>
              </a:spcBef>
              <a:spcAft>
                <a:spcPts val="1120"/>
              </a:spcAft>
              <a:buSzPts val="1200"/>
              <a:buChar char="■"/>
              <a:defRPr sz="84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87020" y="514252"/>
            <a:ext cx="5112360" cy="66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87020" y="642029"/>
            <a:ext cx="1684800" cy="873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68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87020" y="1605762"/>
            <a:ext cx="1684800" cy="3673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20028" lvl="0" indent="-21335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40"/>
            </a:lvl1pPr>
            <a:lvl2pPr marL="640057" lvl="1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2pPr>
            <a:lvl3pPr marL="960085" lvl="2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3pPr>
            <a:lvl4pPr marL="1280114" lvl="3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4pPr>
            <a:lvl5pPr marL="1600143" lvl="4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5pPr>
            <a:lvl6pPr marL="1920171" lvl="5" indent="-213353">
              <a:spcBef>
                <a:spcPts val="1120"/>
              </a:spcBef>
              <a:spcAft>
                <a:spcPts val="0"/>
              </a:spcAft>
              <a:buSzPts val="1200"/>
              <a:buChar char="■"/>
              <a:defRPr sz="840"/>
            </a:lvl6pPr>
            <a:lvl7pPr marL="2240199" lvl="6" indent="-213353">
              <a:spcBef>
                <a:spcPts val="1120"/>
              </a:spcBef>
              <a:spcAft>
                <a:spcPts val="0"/>
              </a:spcAft>
              <a:buSzPts val="1200"/>
              <a:buChar char="●"/>
              <a:defRPr sz="840"/>
            </a:lvl7pPr>
            <a:lvl8pPr marL="2560227" lvl="7" indent="-213353">
              <a:spcBef>
                <a:spcPts val="1120"/>
              </a:spcBef>
              <a:spcAft>
                <a:spcPts val="0"/>
              </a:spcAft>
              <a:buSzPts val="1200"/>
              <a:buChar char="○"/>
              <a:defRPr sz="840"/>
            </a:lvl8pPr>
            <a:lvl9pPr marL="2880256" lvl="8" indent="-213353">
              <a:spcBef>
                <a:spcPts val="1120"/>
              </a:spcBef>
              <a:spcAft>
                <a:spcPts val="1120"/>
              </a:spcAft>
              <a:buSzPts val="1200"/>
              <a:buChar char="■"/>
              <a:defRPr sz="84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94150" y="520175"/>
            <a:ext cx="3820680" cy="4727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36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43200" y="-144"/>
            <a:ext cx="2743200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3998" tIns="63998" rIns="63998" bIns="6399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8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59300" y="1425002"/>
            <a:ext cx="2427120" cy="1712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94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59300" y="3239110"/>
            <a:ext cx="2427120" cy="1427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7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963700" y="836712"/>
            <a:ext cx="2302200" cy="4269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20028" lvl="0" indent="-24002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40057" lvl="1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2pPr>
            <a:lvl3pPr marL="960085" lvl="2" indent="-222242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3pPr>
            <a:lvl4pPr marL="1280114" lvl="3" indent="-222242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4pPr>
            <a:lvl5pPr marL="1600143" lvl="4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5pPr>
            <a:lvl6pPr marL="1920171" lvl="5" indent="-222242">
              <a:spcBef>
                <a:spcPts val="1120"/>
              </a:spcBef>
              <a:spcAft>
                <a:spcPts val="0"/>
              </a:spcAft>
              <a:buSzPts val="1400"/>
              <a:buChar char="■"/>
              <a:defRPr/>
            </a:lvl6pPr>
            <a:lvl7pPr marL="2240199" lvl="6" indent="-222242">
              <a:spcBef>
                <a:spcPts val="1120"/>
              </a:spcBef>
              <a:spcAft>
                <a:spcPts val="0"/>
              </a:spcAft>
              <a:buSzPts val="1400"/>
              <a:buChar char="●"/>
              <a:defRPr/>
            </a:lvl7pPr>
            <a:lvl8pPr marL="2560227" lvl="7" indent="-222242">
              <a:spcBef>
                <a:spcPts val="1120"/>
              </a:spcBef>
              <a:spcAft>
                <a:spcPts val="0"/>
              </a:spcAft>
              <a:buSzPts val="1400"/>
              <a:buChar char="○"/>
              <a:defRPr/>
            </a:lvl8pPr>
            <a:lvl9pPr marL="2880256" lvl="8" indent="-222242">
              <a:spcBef>
                <a:spcPts val="1120"/>
              </a:spcBef>
              <a:spcAft>
                <a:spcPts val="112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87020" y="4888666"/>
            <a:ext cx="3599280" cy="699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20028" lvl="0" indent="-16001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7020" y="514252"/>
            <a:ext cx="5112360" cy="66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7020" y="1331750"/>
            <a:ext cx="5112360" cy="39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083475" y="5388608"/>
            <a:ext cx="329220" cy="45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3417" y="281346"/>
            <a:ext cx="5245800" cy="384176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0030" tIns="48003" rIns="48003" bIns="23993" anchor="t" anchorCtr="0">
            <a:noAutofit/>
          </a:bodyPr>
          <a:lstStyle/>
          <a:p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AWS Cloud</a:t>
            </a:r>
            <a:endParaRPr sz="770" dirty="0">
              <a:latin typeface="+mn-l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4199" y="666239"/>
            <a:ext cx="4312350" cy="3339217"/>
          </a:xfrm>
          <a:prstGeom prst="rect">
            <a:avLst/>
          </a:prstGeom>
          <a:noFill/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0030" tIns="4800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1E8900"/>
                </a:solidFill>
                <a:latin typeface="+mn-lt"/>
                <a:ea typeface="Calibri"/>
                <a:cs typeface="Calibri"/>
                <a:sym typeface="Calibri"/>
              </a:rPr>
              <a:t>VPC</a:t>
            </a:r>
            <a:endParaRPr sz="770" dirty="0">
              <a:latin typeface="+mn-l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869534" y="484992"/>
            <a:ext cx="1460550" cy="3582703"/>
          </a:xfrm>
          <a:prstGeom prst="rect">
            <a:avLst/>
          </a:prstGeom>
          <a:noFill/>
          <a:ln w="12700" cap="flat" cmpd="sng">
            <a:solidFill>
              <a:srgbClr val="8CB6D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8003" tIns="48003" rIns="48003" bIns="23993" anchor="t" anchorCtr="0">
            <a:noAutofit/>
          </a:bodyPr>
          <a:lstStyle/>
          <a:p>
            <a:pPr algn="ctr"/>
            <a:r>
              <a:rPr lang="en-US" altLang="en-US" sz="63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sz="630" dirty="0">
              <a:latin typeface="+mn-l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42179" y="485113"/>
            <a:ext cx="1460550" cy="3582703"/>
          </a:xfrm>
          <a:prstGeom prst="rect">
            <a:avLst/>
          </a:prstGeom>
          <a:noFill/>
          <a:ln w="12700" cap="flat" cmpd="sng">
            <a:solidFill>
              <a:srgbClr val="8CB6D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8003" tIns="48003" rIns="48003" bIns="23993" anchor="t" anchorCtr="0">
            <a:noAutofit/>
          </a:bodyPr>
          <a:lstStyle/>
          <a:p>
            <a:pPr algn="ctr"/>
            <a:r>
              <a:rPr lang="en-US" altLang="en-US" sz="63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sz="770" dirty="0">
              <a:latin typeface="+mn-l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949037" y="851980"/>
            <a:ext cx="1299270" cy="2251438"/>
          </a:xfrm>
          <a:prstGeom prst="rect">
            <a:avLst/>
          </a:prstGeom>
          <a:solidFill>
            <a:srgbClr val="1D8900">
              <a:alpha val="9800"/>
            </a:srgbClr>
          </a:solidFill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7625" tIns="2399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1E8900"/>
                </a:solidFill>
                <a:latin typeface="+mn-lt"/>
                <a:ea typeface="Calibri"/>
                <a:cs typeface="Calibri"/>
                <a:sym typeface="Calibri"/>
              </a:rPr>
              <a:t>Public subnet</a:t>
            </a:r>
            <a:endParaRPr sz="770" dirty="0">
              <a:latin typeface="+mn-l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895966" y="1944284"/>
            <a:ext cx="657720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FortiGate </a:t>
            </a:r>
            <a:endParaRPr sz="63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21682" y="846830"/>
            <a:ext cx="1299270" cy="2256324"/>
          </a:xfrm>
          <a:prstGeom prst="rect">
            <a:avLst/>
          </a:prstGeom>
          <a:solidFill>
            <a:srgbClr val="1D8900">
              <a:alpha val="9800"/>
            </a:srgbClr>
          </a:solidFill>
          <a:ln w="127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7625" tIns="2399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1E8900"/>
                </a:solidFill>
                <a:latin typeface="+mn-lt"/>
                <a:ea typeface="Calibri"/>
                <a:cs typeface="Calibri"/>
                <a:sym typeface="Calibri"/>
              </a:rPr>
              <a:t>Public subnet</a:t>
            </a:r>
            <a:endParaRPr sz="770" dirty="0">
              <a:latin typeface="+mn-l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22738" y="3189999"/>
            <a:ext cx="1297170" cy="733546"/>
          </a:xfrm>
          <a:prstGeom prst="rect">
            <a:avLst/>
          </a:prstGeom>
          <a:solidFill>
            <a:srgbClr val="007CBC">
              <a:alpha val="9800"/>
            </a:srgbClr>
          </a:solidFill>
          <a:ln w="12700" cap="flat" cmpd="sng">
            <a:solidFill>
              <a:srgbClr val="007D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7625" tIns="2399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007DBC"/>
                </a:solidFill>
                <a:latin typeface="+mn-lt"/>
                <a:ea typeface="Calibri"/>
                <a:cs typeface="Calibri"/>
                <a:sym typeface="Calibri"/>
              </a:rPr>
              <a:t>Private subnet</a:t>
            </a:r>
            <a:endParaRPr sz="770" dirty="0">
              <a:latin typeface="+mn-l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26" y="281349"/>
            <a:ext cx="173355" cy="173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196" y="666245"/>
            <a:ext cx="173355" cy="173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681" y="845596"/>
            <a:ext cx="144018" cy="14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1673" y="3190005"/>
            <a:ext cx="144018" cy="14401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549567" y="1367359"/>
            <a:ext cx="617400" cy="1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FortiAnalyzer</a:t>
            </a:r>
            <a:endParaRPr sz="770" dirty="0">
              <a:latin typeface="+mn-lt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9" y="3415128"/>
            <a:ext cx="246698" cy="2466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60260" y="3661824"/>
            <a:ext cx="1033870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Your </a:t>
            </a:r>
            <a:r>
              <a:rPr lang="en-GB" sz="63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protected </a:t>
            </a:r>
            <a:r>
              <a:rPr lang="en-GB" sz="63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instances</a:t>
            </a:r>
            <a:endParaRPr sz="7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97401" y="1886070"/>
            <a:ext cx="310293" cy="3102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513592" y="2191778"/>
            <a:ext cx="867300" cy="1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Amazon S3</a:t>
            </a:r>
            <a:endParaRPr sz="770" dirty="0">
              <a:latin typeface="+mn-lt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264436" y="1603778"/>
            <a:ext cx="2221535" cy="602068"/>
          </a:xfrm>
          <a:prstGeom prst="rect">
            <a:avLst/>
          </a:prstGeom>
          <a:noFill/>
          <a:ln w="12700" cap="flat" cmpd="sng">
            <a:solidFill>
              <a:srgbClr val="D8661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8003" tIns="48003" rIns="48003" bIns="23993" anchor="t" anchorCtr="0">
            <a:noAutofit/>
          </a:bodyPr>
          <a:lstStyle/>
          <a:p>
            <a:pPr algn="ctr"/>
            <a:endParaRPr sz="630" dirty="0">
              <a:solidFill>
                <a:srgbClr val="D86613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r>
              <a:rPr lang="en-GB" sz="630" dirty="0" smtClean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Auto </a:t>
            </a:r>
            <a:r>
              <a:rPr lang="en-GB" sz="630" dirty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Scaling </a:t>
            </a:r>
            <a:r>
              <a:rPr lang="en-GB" sz="630" dirty="0" smtClean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group</a:t>
            </a:r>
          </a:p>
        </p:txBody>
      </p:sp>
      <p:sp>
        <p:nvSpPr>
          <p:cNvPr id="72" name="Google Shape;72;p13"/>
          <p:cNvSpPr txBox="1"/>
          <p:nvPr/>
        </p:nvSpPr>
        <p:spPr>
          <a:xfrm>
            <a:off x="4513592" y="2919014"/>
            <a:ext cx="867300" cy="1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Amazon DynamoDB</a:t>
            </a:r>
            <a:endParaRPr sz="770" dirty="0">
              <a:latin typeface="+mn-l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812757" y="3661824"/>
            <a:ext cx="1147650" cy="31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Network Load Balancer</a:t>
            </a:r>
          </a:p>
          <a:p>
            <a:pPr algn="ctr"/>
            <a:r>
              <a:rPr lang="en-GB" sz="630" dirty="0" smtClean="0">
                <a:latin typeface="+mn-lt"/>
                <a:cs typeface="Calibri"/>
                <a:sym typeface="Calibri"/>
              </a:rPr>
              <a:t>(</a:t>
            </a:r>
            <a:r>
              <a:rPr lang="en-GB" sz="630" dirty="0">
                <a:cs typeface="Calibri"/>
                <a:sym typeface="Calibri"/>
              </a:rPr>
              <a:t>p</a:t>
            </a:r>
            <a:r>
              <a:rPr lang="en-GB" sz="630" dirty="0" smtClean="0">
                <a:ea typeface="Calibri"/>
                <a:cs typeface="Calibri"/>
                <a:sym typeface="Calibri"/>
              </a:rPr>
              <a:t>rivate</a:t>
            </a:r>
            <a:r>
              <a:rPr lang="en-GB" sz="630" dirty="0" smtClean="0">
                <a:latin typeface="+mn-lt"/>
                <a:cs typeface="Calibri"/>
                <a:sym typeface="Calibri"/>
              </a:rPr>
              <a:t>)</a:t>
            </a:r>
            <a:endParaRPr sz="770" dirty="0">
              <a:latin typeface="+mn-lt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967602" y="3190013"/>
            <a:ext cx="1297170" cy="733532"/>
          </a:xfrm>
          <a:prstGeom prst="rect">
            <a:avLst/>
          </a:prstGeom>
          <a:solidFill>
            <a:srgbClr val="007CBC">
              <a:alpha val="9800"/>
            </a:srgbClr>
          </a:solidFill>
          <a:ln w="12700" cap="flat" cmpd="sng">
            <a:solidFill>
              <a:srgbClr val="007DB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7625" tIns="23993" rIns="48003" bIns="23993" anchor="t" anchorCtr="0">
            <a:noAutofit/>
          </a:bodyPr>
          <a:lstStyle/>
          <a:p>
            <a:r>
              <a:rPr lang="en-GB" sz="630" dirty="0">
                <a:solidFill>
                  <a:srgbClr val="007DBC"/>
                </a:solidFill>
                <a:latin typeface="+mn-lt"/>
                <a:ea typeface="Calibri"/>
                <a:cs typeface="Calibri"/>
                <a:sym typeface="Calibri"/>
              </a:rPr>
              <a:t>Private subnet</a:t>
            </a:r>
            <a:endParaRPr sz="770" dirty="0">
              <a:latin typeface="+mn-lt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49029" y="850738"/>
            <a:ext cx="144018" cy="14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67599" y="3190007"/>
            <a:ext cx="144018" cy="14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85972" y="3415128"/>
            <a:ext cx="246698" cy="2466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3080564" y="3661824"/>
            <a:ext cx="1057513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Your </a:t>
            </a:r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protected </a:t>
            </a:r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instances</a:t>
            </a:r>
            <a:endParaRPr sz="770" dirty="0">
              <a:latin typeface="+mn-lt"/>
            </a:endParaRPr>
          </a:p>
        </p:txBody>
      </p:sp>
      <p:cxnSp>
        <p:nvCxnSpPr>
          <p:cNvPr id="84" name="Google Shape;84;p13"/>
          <p:cNvCxnSpPr>
            <a:stCxn id="53" idx="3"/>
          </p:cNvCxnSpPr>
          <p:nvPr/>
        </p:nvCxnSpPr>
        <p:spPr>
          <a:xfrm>
            <a:off x="2545332" y="3518187"/>
            <a:ext cx="794578" cy="1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arrow" w="med" len="med"/>
          </a:ln>
        </p:spPr>
      </p:cxnSp>
      <p:sp>
        <p:nvSpPr>
          <p:cNvPr id="85" name="Google Shape;85;p13"/>
          <p:cNvSpPr/>
          <p:nvPr/>
        </p:nvSpPr>
        <p:spPr>
          <a:xfrm>
            <a:off x="808518" y="2381802"/>
            <a:ext cx="3120695" cy="608230"/>
          </a:xfrm>
          <a:prstGeom prst="rect">
            <a:avLst/>
          </a:prstGeom>
          <a:noFill/>
          <a:ln w="12700" cap="flat" cmpd="sng">
            <a:solidFill>
              <a:srgbClr val="D8661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8003" tIns="48003" rIns="48003" bIns="23993" anchor="t" anchorCtr="0">
            <a:noAutofit/>
          </a:bodyPr>
          <a:lstStyle/>
          <a:p>
            <a:pPr algn="ctr"/>
            <a:endParaRPr sz="630" dirty="0">
              <a:solidFill>
                <a:srgbClr val="D866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GB" sz="630" dirty="0" smtClean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Auto </a:t>
            </a:r>
            <a:r>
              <a:rPr lang="en-GB" sz="630" dirty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Scaling </a:t>
            </a:r>
            <a:r>
              <a:rPr lang="en-GB" sz="630" dirty="0" smtClean="0">
                <a:solidFill>
                  <a:srgbClr val="D86613"/>
                </a:solidFill>
                <a:latin typeface="+mn-lt"/>
                <a:ea typeface="Calibri"/>
                <a:cs typeface="Calibri"/>
                <a:sym typeface="Calibri"/>
              </a:rPr>
              <a:t>group</a:t>
            </a:r>
          </a:p>
        </p:txBody>
      </p:sp>
      <p:cxnSp>
        <p:nvCxnSpPr>
          <p:cNvPr id="86" name="Google Shape;86;p13"/>
          <p:cNvCxnSpPr/>
          <p:nvPr/>
        </p:nvCxnSpPr>
        <p:spPr>
          <a:xfrm>
            <a:off x="1363733" y="3518187"/>
            <a:ext cx="984356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arrow" w="med" len="med"/>
            <a:tailEnd type="none" w="sm" len="sm"/>
          </a:ln>
        </p:spPr>
      </p:cxnSp>
      <p:pic>
        <p:nvPicPr>
          <p:cNvPr id="88" name="Google Shape;88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08446" y="1597004"/>
            <a:ext cx="148490" cy="1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812757" y="1274767"/>
            <a:ext cx="1147650" cy="31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Network Load Balancer</a:t>
            </a:r>
          </a:p>
          <a:p>
            <a:pPr algn="ctr"/>
            <a:r>
              <a:rPr lang="en-GB" sz="630" dirty="0" smtClean="0">
                <a:latin typeface="+mn-lt"/>
                <a:cs typeface="Calibri"/>
                <a:sym typeface="Calibri"/>
              </a:rPr>
              <a:t>(</a:t>
            </a:r>
            <a:r>
              <a:rPr lang="en-GB" sz="630" dirty="0">
                <a:cs typeface="Calibri"/>
                <a:sym typeface="Calibri"/>
              </a:rPr>
              <a:t>p</a:t>
            </a:r>
            <a:r>
              <a:rPr lang="en-GB" sz="630" dirty="0" smtClean="0">
                <a:ea typeface="Calibri"/>
                <a:cs typeface="Calibri"/>
                <a:sym typeface="Calibri"/>
              </a:rPr>
              <a:t>ublic</a:t>
            </a:r>
            <a:r>
              <a:rPr lang="en-GB" sz="630" dirty="0" smtClean="0">
                <a:latin typeface="+mn-lt"/>
                <a:cs typeface="Calibri"/>
                <a:sym typeface="Calibri"/>
              </a:rPr>
              <a:t>)</a:t>
            </a:r>
            <a:endParaRPr sz="770" dirty="0">
              <a:latin typeface="+mn-lt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94731" y="1168465"/>
            <a:ext cx="305039" cy="3050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4513592" y="1473508"/>
            <a:ext cx="867300" cy="14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>
                <a:latin typeface="+mn-lt"/>
                <a:ea typeface="Calibri"/>
                <a:cs typeface="Calibri"/>
                <a:sym typeface="Calibri"/>
              </a:rPr>
              <a:t>AWS Lambda</a:t>
            </a:r>
            <a:endParaRPr sz="770" dirty="0">
              <a:latin typeface="+mn-lt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97395" y="2608715"/>
            <a:ext cx="310293" cy="310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1213076" y="1951272"/>
            <a:ext cx="657720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FortiGate </a:t>
            </a:r>
            <a:endParaRPr sz="630" dirty="0">
              <a:latin typeface="+mn-lt"/>
              <a:ea typeface="Calibri"/>
              <a:cs typeface="Calibri"/>
              <a:sym typeface="Calibri"/>
            </a:endParaRPr>
          </a:p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main, BYOL)</a:t>
            </a:r>
            <a:endParaRPr sz="770" dirty="0">
              <a:latin typeface="+mn-lt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08518" y="2728441"/>
            <a:ext cx="791682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FortiGate</a:t>
            </a:r>
            <a:b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</a:br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host, on-demand)</a:t>
            </a:r>
            <a:endParaRPr sz="63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237241" y="2728451"/>
            <a:ext cx="657720" cy="24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3" tIns="23993" rIns="48003" bIns="23993" anchor="t" anchorCtr="0">
            <a:noAutofit/>
          </a:bodyPr>
          <a:lstStyle/>
          <a:p>
            <a:pPr algn="ctr"/>
            <a:r>
              <a:rPr lang="en-GB" sz="630" dirty="0" smtClean="0">
                <a:latin typeface="+mn-lt"/>
                <a:ea typeface="Calibri"/>
                <a:cs typeface="Calibri"/>
                <a:sym typeface="Calibri"/>
              </a:rPr>
              <a:t>FortiGate</a:t>
            </a:r>
            <a:endParaRPr sz="63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rot="-5400000">
            <a:off x="1092024" y="1251773"/>
            <a:ext cx="1367809" cy="1144320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arrow" w="med" len="med"/>
          </a:ln>
        </p:spPr>
        <p:txBody>
          <a:bodyPr spcFirstLastPara="1" wrap="square" lIns="48003" tIns="23993" rIns="48003" bIns="23993" anchor="ctr" anchorCtr="0">
            <a:noAutofit/>
          </a:bodyPr>
          <a:lstStyle/>
          <a:p>
            <a:pPr algn="ctr"/>
            <a:endParaRPr sz="980" dirty="0">
              <a:solidFill>
                <a:srgbClr val="FAFAFA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 rot="5400000" flipH="1">
            <a:off x="2334472" y="1286309"/>
            <a:ext cx="1353655" cy="1089400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arrow" w="med" len="med"/>
          </a:ln>
        </p:spPr>
        <p:txBody>
          <a:bodyPr spcFirstLastPara="1" wrap="square" lIns="48003" tIns="23993" rIns="48003" bIns="23993" anchor="ctr" anchorCtr="0">
            <a:noAutofit/>
          </a:bodyPr>
          <a:lstStyle/>
          <a:p>
            <a:pPr algn="ctr"/>
            <a:endParaRPr sz="980" dirty="0">
              <a:solidFill>
                <a:srgbClr val="FAFAFA"/>
              </a:solidFill>
            </a:endParaRPr>
          </a:p>
        </p:txBody>
      </p:sp>
      <p:cxnSp>
        <p:nvCxnSpPr>
          <p:cNvPr id="110" name="Google Shape;84;p13"/>
          <p:cNvCxnSpPr/>
          <p:nvPr/>
        </p:nvCxnSpPr>
        <p:spPr>
          <a:xfrm>
            <a:off x="3220439" y="1151689"/>
            <a:ext cx="1553" cy="583978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arrow" w="med" len="med"/>
          </a:ln>
        </p:spPr>
      </p:cxnSp>
      <p:cxnSp>
        <p:nvCxnSpPr>
          <p:cNvPr id="111" name="Google Shape;84;p13"/>
          <p:cNvCxnSpPr/>
          <p:nvPr/>
        </p:nvCxnSpPr>
        <p:spPr>
          <a:xfrm>
            <a:off x="1539867" y="1140028"/>
            <a:ext cx="643" cy="589424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arrow" w="med" len="med"/>
          </a:ln>
        </p:spPr>
      </p:cxnSp>
      <p:pic>
        <p:nvPicPr>
          <p:cNvPr id="117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39" y="2511334"/>
            <a:ext cx="241790" cy="2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54" y="1733011"/>
            <a:ext cx="241790" cy="2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29" y="1733011"/>
            <a:ext cx="241790" cy="2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82">
            <a:extLst>
              <a:ext uri="{FF2B5EF4-FFF2-40B4-BE49-F238E27FC236}">
                <a16:creationId xmlns:a16="http://schemas.microsoft.com/office/drawing/2014/main" id="{818FC4F9-3142-7B47-A5F5-6F3338CD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4" y="1130714"/>
            <a:ext cx="244624" cy="2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32" y="3359437"/>
            <a:ext cx="3175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32" y="989614"/>
            <a:ext cx="3175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83" name="Graphic 56">
            <a:extLst>
              <a:ext uri="{FF2B5EF4-FFF2-40B4-BE49-F238E27FC236}">
                <a16:creationId xmlns:a16="http://schemas.microsoft.com/office/drawing/2014/main" id="{32FB5170-1246-5D44-B375-B4710D3A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53" y="2507839"/>
            <a:ext cx="241790" cy="24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oogle Shape;88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08446" y="2374523"/>
            <a:ext cx="136534" cy="141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63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Lee</dc:creator>
  <cp:lastModifiedBy>Marcia Johnston</cp:lastModifiedBy>
  <cp:revision>28</cp:revision>
  <dcterms:modified xsi:type="dcterms:W3CDTF">2020-11-04T04:10:06Z</dcterms:modified>
</cp:coreProperties>
</file>