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>
        <p:scale>
          <a:sx n="150" d="100"/>
          <a:sy n="150" d="100"/>
        </p:scale>
        <p:origin x="9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788582" y="3131120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785265" y="1723226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38298" y="1359761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12014" y="390216"/>
            <a:ext cx="11967972" cy="624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00094" y="1043480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62" y="255425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10" y="4175878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697" y="383524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679" y="1366187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458821" y="2034339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900" y="1726073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629" y="3130584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931355" y="3130731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928038" y="160715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870363" y="1056655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044" y="254251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835" y="4175054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6292" y="160683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9783" y="3092095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084" y="164198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2" y="417394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9" y="4165219"/>
            <a:ext cx="14343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08" y="209738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99" y="2542752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27" y="20838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518" y="252926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494742" y="3702314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000" y="3290204"/>
            <a:ext cx="2789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508982" y="5051658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422109" y="5051658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9" y="2121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8358" y="202687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609" y="369347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74" y="20875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91" y="37108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F526FA63-39C4-AFF1-B02B-295CCC6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87" y="37157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17" y="37086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05" y="37454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94" y="2865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4624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19" y="53814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8" y="46199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941" y="538040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82" y="45836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095" y="536313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10" y="5305141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8" y="4847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59" y="114776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062902" y="3487736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D65F8B-1DF0-AC5A-81E3-26060C07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-98029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Amazon WorkSpaces Quick Start – AWS Managed 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512618" y="1716377"/>
            <a:ext cx="9694623" cy="472247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974414" y="1400096"/>
            <a:ext cx="2990308" cy="5091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2080308"/>
            <a:ext cx="295194" cy="295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949" y="3489581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7205675" y="3451628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7144683" y="1419620"/>
            <a:ext cx="2962812" cy="50685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70100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963455"/>
            <a:ext cx="309246" cy="30924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4103" y="3451092"/>
            <a:ext cx="381000" cy="381000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BF3F084C-5C3C-6A97-A793-7D98295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81" y="4395510"/>
            <a:ext cx="11942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402536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41006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6351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0" y="397573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Graphic 10">
            <a:extLst>
              <a:ext uri="{FF2B5EF4-FFF2-40B4-BE49-F238E27FC236}">
                <a16:creationId xmlns:a16="http://schemas.microsoft.com/office/drawing/2014/main" id="{14C2DF48-A8DB-D3F7-DECA-88F1C14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9" y="5330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89" y="60936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5351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61116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53784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613885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776" y="9397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001" y="170332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66" y="21227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729" y="28847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33" y="31307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408" y="38927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918" y="41850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681" y="495657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83" y="53092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158" y="607041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27" name="TextBox 18">
            <a:extLst>
              <a:ext uri="{FF2B5EF4-FFF2-40B4-BE49-F238E27FC236}">
                <a16:creationId xmlns:a16="http://schemas.microsoft.com/office/drawing/2014/main" id="{1CE962CE-823B-F243-93B8-77B7543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367" y="4467586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0" name="Graphic 31">
            <a:extLst>
              <a:ext uri="{FF2B5EF4-FFF2-40B4-BE49-F238E27FC236}">
                <a16:creationId xmlns:a16="http://schemas.microsoft.com/office/drawing/2014/main" id="{EE3A7E78-BB59-77FA-5219-C0176BE2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05" y="4086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83" y="4779389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1" y="4322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6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2077927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949" y="3489581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7010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963455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6484" y="3451092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032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981700" y="5408274"/>
            <a:ext cx="13809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408274"/>
            <a:ext cx="11902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402536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4071517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4076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658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89" y="4199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89" y="4963343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57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17971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984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4515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8" y="5019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63" y="5782943"/>
            <a:ext cx="2243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226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Amazon WorkSpaces Quick Start – Self-Managed 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104</cp:revision>
  <dcterms:created xsi:type="dcterms:W3CDTF">2022-05-12T20:48:34Z</dcterms:created>
  <dcterms:modified xsi:type="dcterms:W3CDTF">2023-01-10T00:09:27Z</dcterms:modified>
</cp:coreProperties>
</file>