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9.png"/><Relationship Id="rId3" Type="http://schemas.openxmlformats.org/officeDocument/2006/relationships/image" Target="../media/image3.svg"/><Relationship Id="rId21" Type="http://schemas.openxmlformats.org/officeDocument/2006/relationships/image" Target="../media/image22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788582" y="3131120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785265" y="1723226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38298" y="1359761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12014" y="390216"/>
            <a:ext cx="11967972" cy="624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00094" y="1043480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2553017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10" y="4175878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28" y="400192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98" y="1368568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458821" y="2034339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900" y="1737978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105" y="3132965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6931355" y="3092631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6928038" y="1607150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870363" y="1063005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044" y="2461100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535" y="4141720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8673" y="1616363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7878" y="3094476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884" y="1546730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02" y="4076791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649" y="4165219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08" y="209738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99" y="2542752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27" y="20584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518" y="250386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494742" y="3702314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335" y="3290204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508982" y="5051658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422109" y="5051658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82" y="20943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2958" y="2029253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7059" y="3712520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639" y="19867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91" y="36830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F526FA63-39C4-AFF1-B02B-295CCC6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61" y="36419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67" y="37086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0" y="36191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59" y="11477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44" y="2865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9" y="4579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69" y="534332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178" y="46009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941" y="536135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82" y="4628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245" y="538853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010" y="5305141"/>
            <a:ext cx="13430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8" y="48479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062902" y="3487736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D65F8B-1DF0-AC5A-81E3-26060C07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-98029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Amazon WorkSpaces Quick Start – AWS Managed 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512618" y="1716377"/>
            <a:ext cx="9694623" cy="472247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974414" y="1400096"/>
            <a:ext cx="2990308" cy="5091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7205675" y="3449247"/>
            <a:ext cx="2760031" cy="2989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7144683" y="1419620"/>
            <a:ext cx="2962812" cy="50685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BF3F084C-5C3C-6A97-A793-7D98295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81" y="4395510"/>
            <a:ext cx="11942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385869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343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397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40" y="397573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Graphic 10">
            <a:extLst>
              <a:ext uri="{FF2B5EF4-FFF2-40B4-BE49-F238E27FC236}">
                <a16:creationId xmlns:a16="http://schemas.microsoft.com/office/drawing/2014/main" id="{14C2DF48-A8DB-D3F7-DECA-88F1C14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89" y="53300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89" y="60936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5351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61116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53784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61388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776" y="9397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001" y="170332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966" y="21227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729" y="28847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233" y="31307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408" y="38927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918" y="41850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681" y="495657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83" y="53092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158" y="607041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27" name="TextBox 18">
            <a:extLst>
              <a:ext uri="{FF2B5EF4-FFF2-40B4-BE49-F238E27FC236}">
                <a16:creationId xmlns:a16="http://schemas.microsoft.com/office/drawing/2014/main" id="{1CE962CE-823B-F243-93B8-77B7543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367" y="4336623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0" name="Graphic 31">
            <a:extLst>
              <a:ext uri="{FF2B5EF4-FFF2-40B4-BE49-F238E27FC236}">
                <a16:creationId xmlns:a16="http://schemas.microsoft.com/office/drawing/2014/main" id="{EE3A7E78-BB59-77FA-5219-C0176BE2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05" y="38794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83" y="4779389"/>
            <a:ext cx="13430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1" y="43221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487736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2079842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7105" name="Title 1">
            <a:extLst>
              <a:ext uri="{FF2B5EF4-FFF2-40B4-BE49-F238E27FC236}">
                <a16:creationId xmlns:a16="http://schemas.microsoft.com/office/drawing/2014/main" id="{6EA39E97-4C97-AD40-972C-394E86384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-98029"/>
            <a:ext cx="11709400" cy="644525"/>
          </a:xfrm>
        </p:spPr>
        <p:txBody>
          <a:bodyPr/>
          <a:lstStyle/>
          <a:p>
            <a:pPr algn="ctr" eaLnBrk="1" hangingPunct="1"/>
            <a:r>
              <a:rPr lang="en-US" altLang="en-US" sz="2400" dirty="0"/>
              <a:t>Amazon WorkSpaces Quick Start – Self-Managed 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716377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24130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74414" y="1400096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909633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532494"/>
            <a:ext cx="13079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1300" y="546496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725184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33141" y="2390955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2094594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425" y="3489581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449247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963766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44683" y="1419621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364" y="2817716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972979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2198" y="3451092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903346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521835"/>
            <a:ext cx="14343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28" y="2453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19" y="2899368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47" y="24151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838" y="2860479"/>
            <a:ext cx="17671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4058930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655" y="3646820"/>
            <a:ext cx="1255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981700" y="5408274"/>
            <a:ext cx="13809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96429" y="5408274"/>
            <a:ext cx="119022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02" y="2451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7278" y="2385869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51379" y="4069136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9" y="23433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40397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40652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504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32222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89" y="4199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89" y="49633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9575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7179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9847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74515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1031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7947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2142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7622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8" y="5019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763" y="578294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234</Words>
  <Application>Microsoft Macintosh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Amazon WorkSpaces Quick Start – Self-Managed AD</vt:lpstr>
      <vt:lpstr>PowerPoint Presentation</vt:lpstr>
      <vt:lpstr>Amazon WorkSpaces Quick Start – Self-Managed 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Microsoft Office User</cp:lastModifiedBy>
  <cp:revision>96</cp:revision>
  <dcterms:created xsi:type="dcterms:W3CDTF">2022-05-12T20:48:34Z</dcterms:created>
  <dcterms:modified xsi:type="dcterms:W3CDTF">2022-11-10T19:03:32Z</dcterms:modified>
</cp:coreProperties>
</file>