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sldIdLst>
    <p:sldId id="452" r:id="rId3"/>
    <p:sldId id="497" r:id="rId4"/>
    <p:sldId id="4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67B75-C5DA-654B-BF1B-B310C0E48350}">
          <p14:sldIdLst/>
        </p14:section>
        <p14:section name="Quickstart" id="{885B9F12-42E4-6E46-98E8-9D3DCE88B234}">
          <p14:sldIdLst>
            <p14:sldId id="452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3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7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6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3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3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0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32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39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3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8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3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55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179277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03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4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77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61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7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91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8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4.png"/><Relationship Id="rId26" Type="http://schemas.openxmlformats.org/officeDocument/2006/relationships/image" Target="../media/image27.png"/><Relationship Id="rId3" Type="http://schemas.openxmlformats.org/officeDocument/2006/relationships/image" Target="../media/image5.png"/><Relationship Id="rId21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8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5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4.png"/><Relationship Id="rId10" Type="http://schemas.openxmlformats.org/officeDocument/2006/relationships/image" Target="../media/image12.svg"/><Relationship Id="rId19" Type="http://schemas.openxmlformats.org/officeDocument/2006/relationships/image" Target="../media/image2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10.svg"/><Relationship Id="rId26" Type="http://schemas.openxmlformats.org/officeDocument/2006/relationships/image" Target="../media/image2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9.png"/><Relationship Id="rId25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8.png"/><Relationship Id="rId23" Type="http://schemas.openxmlformats.org/officeDocument/2006/relationships/image" Target="../media/image24.pn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062902" y="3487736"/>
            <a:ext cx="2760031" cy="21926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059585" y="2079842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-98029"/>
            <a:ext cx="11709400" cy="644525"/>
          </a:xfrm>
        </p:spPr>
        <p:txBody>
          <a:bodyPr/>
          <a:lstStyle/>
          <a:p>
            <a:pPr algn="ctr" eaLnBrk="1" hangingPunct="1"/>
            <a:r>
              <a:rPr lang="en-US" altLang="en-US" sz="2400" dirty="0"/>
              <a:t>Amazon WorkSpaces Quick Start – Self-Managed 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512618" y="1716377"/>
            <a:ext cx="9694623" cy="402387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241300" y="546496"/>
            <a:ext cx="11736207" cy="5494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974414" y="1400097"/>
            <a:ext cx="2990308" cy="443266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47128" name="Graphic 13">
            <a:extLst>
              <a:ext uri="{FF2B5EF4-FFF2-40B4-BE49-F238E27FC236}">
                <a16:creationId xmlns:a16="http://schemas.microsoft.com/office/drawing/2014/main" id="{FC8054DF-2FE8-BD4E-AC79-83D80F0BC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385" y="24404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58" y="290963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7134" name="Graphic 19">
            <a:extLst>
              <a:ext uri="{FF2B5EF4-FFF2-40B4-BE49-F238E27FC236}">
                <a16:creationId xmlns:a16="http://schemas.microsoft.com/office/drawing/2014/main" id="{42F21C60-77A6-9248-9259-8ECAF066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042" y="4116232"/>
            <a:ext cx="405603" cy="40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130" y="4532494"/>
            <a:ext cx="13079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41300" y="546496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618" y="1725184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33141" y="2390955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9474FE5B-6F6B-3946-8872-A532AFA23B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0430" y="2415108"/>
            <a:ext cx="357385" cy="3573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537C86D-7502-434C-AB1C-77DB11C905B6}"/>
              </a:ext>
            </a:extLst>
          </p:cNvPr>
          <p:cNvSpPr/>
          <p:nvPr/>
        </p:nvSpPr>
        <p:spPr>
          <a:xfrm>
            <a:off x="301625" y="1025236"/>
            <a:ext cx="11588749" cy="490450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BD774D2-D444-9F41-8C2D-95BD2DA8A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625" y="1038621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0220" y="2094594"/>
            <a:ext cx="295194" cy="29519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9425" y="3489581"/>
            <a:ext cx="381000" cy="381000"/>
          </a:xfrm>
          <a:prstGeom prst="rect">
            <a:avLst/>
          </a:prstGeom>
        </p:spPr>
      </p:pic>
      <p:pic>
        <p:nvPicPr>
          <p:cNvPr id="53" name="Graphic 19">
            <a:extLst>
              <a:ext uri="{FF2B5EF4-FFF2-40B4-BE49-F238E27FC236}">
                <a16:creationId xmlns:a16="http://schemas.microsoft.com/office/drawing/2014/main" id="{749A2ACC-557D-B544-BA01-8F8BCA057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72091" y="4901391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1">
            <a:extLst>
              <a:ext uri="{FF2B5EF4-FFF2-40B4-BE49-F238E27FC236}">
                <a16:creationId xmlns:a16="http://schemas.microsoft.com/office/drawing/2014/main" id="{EAB96A6D-25B1-6F41-B613-63A853A15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852" y="5256954"/>
            <a:ext cx="1426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WorkSpaces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7205675" y="3449247"/>
            <a:ext cx="2760031" cy="21926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7202358" y="1963766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7144683" y="1419621"/>
            <a:ext cx="2962812" cy="44131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59" name="Graphic 13">
            <a:extLst>
              <a:ext uri="{FF2B5EF4-FFF2-40B4-BE49-F238E27FC236}">
                <a16:creationId xmlns:a16="http://schemas.microsoft.com/office/drawing/2014/main" id="{9871D6BF-CA77-A14E-A68D-8AC5BD3E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91" y="23484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64" y="2817716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1" name="Graphic 19">
            <a:extLst>
              <a:ext uri="{FF2B5EF4-FFF2-40B4-BE49-F238E27FC236}">
                <a16:creationId xmlns:a16="http://schemas.microsoft.com/office/drawing/2014/main" id="{B4CB90BD-DB23-9246-98C7-C5B6AD92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864" y="405296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0">
            <a:extLst>
              <a:ext uri="{FF2B5EF4-FFF2-40B4-BE49-F238E27FC236}">
                <a16:creationId xmlns:a16="http://schemas.microsoft.com/office/drawing/2014/main" id="{23E8513C-C819-5945-961C-CC00A94C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855" y="4498336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2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02993" y="1972979"/>
            <a:ext cx="309246" cy="30924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92198" y="3451092"/>
            <a:ext cx="381000" cy="381000"/>
          </a:xfrm>
          <a:prstGeom prst="rect">
            <a:avLst/>
          </a:prstGeom>
        </p:spPr>
      </p:pic>
      <p:pic>
        <p:nvPicPr>
          <p:cNvPr id="67" name="Graphic 19">
            <a:extLst>
              <a:ext uri="{FF2B5EF4-FFF2-40B4-BE49-F238E27FC236}">
                <a16:creationId xmlns:a16="http://schemas.microsoft.com/office/drawing/2014/main" id="{3536B8D6-DD01-8847-8F74-41136FE0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78414" y="4881992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1">
            <a:extLst>
              <a:ext uri="{FF2B5EF4-FFF2-40B4-BE49-F238E27FC236}">
                <a16:creationId xmlns:a16="http://schemas.microsoft.com/office/drawing/2014/main" id="{1F570DAC-810D-EB46-A011-0FD98B2B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5265265"/>
            <a:ext cx="1426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WorkSpaces</a:t>
            </a:r>
          </a:p>
        </p:txBody>
      </p:sp>
      <p:pic>
        <p:nvPicPr>
          <p:cNvPr id="69" name="Graphic 19">
            <a:extLst>
              <a:ext uri="{FF2B5EF4-FFF2-40B4-BE49-F238E27FC236}">
                <a16:creationId xmlns:a16="http://schemas.microsoft.com/office/drawing/2014/main" id="{C8DD5E97-8554-534F-96AA-D6DE6DC37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87752" y="4865796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7">
            <a:extLst>
              <a:ext uri="{FF2B5EF4-FFF2-40B4-BE49-F238E27FC236}">
                <a16:creationId xmlns:a16="http://schemas.microsoft.com/office/drawing/2014/main" id="{EF1D85D4-5FCF-E147-A6EF-D15201C04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27" y="4901062"/>
            <a:ext cx="379600" cy="3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9">
            <a:extLst>
              <a:ext uri="{FF2B5EF4-FFF2-40B4-BE49-F238E27FC236}">
                <a16:creationId xmlns:a16="http://schemas.microsoft.com/office/drawing/2014/main" id="{63D5E8C9-8373-9E4E-B811-296251AE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790" y="5230474"/>
            <a:ext cx="1096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FD1D5076-2EB7-AC48-9BB5-DF7900D4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04" y="1903346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79" name="Graphic 10">
            <a:extLst>
              <a:ext uri="{FF2B5EF4-FFF2-40B4-BE49-F238E27FC236}">
                <a16:creationId xmlns:a16="http://schemas.microsoft.com/office/drawing/2014/main" id="{55506C91-BF23-454A-86D3-224A2998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02" y="15146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9">
            <a:extLst>
              <a:ext uri="{FF2B5EF4-FFF2-40B4-BE49-F238E27FC236}">
                <a16:creationId xmlns:a16="http://schemas.microsoft.com/office/drawing/2014/main" id="{27001C97-2F3C-F245-858B-209B4105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366" y="406423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0">
            <a:extLst>
              <a:ext uri="{FF2B5EF4-FFF2-40B4-BE49-F238E27FC236}">
                <a16:creationId xmlns:a16="http://schemas.microsoft.com/office/drawing/2014/main" id="{13BF09F2-646B-274B-A7A2-004C0C85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22" y="4509607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1</a:t>
            </a:r>
          </a:p>
        </p:txBody>
      </p:sp>
      <p:pic>
        <p:nvPicPr>
          <p:cNvPr id="82" name="Graphic 19">
            <a:extLst>
              <a:ext uri="{FF2B5EF4-FFF2-40B4-BE49-F238E27FC236}">
                <a16:creationId xmlns:a16="http://schemas.microsoft.com/office/drawing/2014/main" id="{DA0430B4-7895-394E-AB26-8D7370F90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95" y="4090456"/>
            <a:ext cx="417660" cy="41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69" y="4521835"/>
            <a:ext cx="14343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28" y="24539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19" y="2899368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86" name="Graphic 19">
            <a:extLst>
              <a:ext uri="{FF2B5EF4-FFF2-40B4-BE49-F238E27FC236}">
                <a16:creationId xmlns:a16="http://schemas.microsoft.com/office/drawing/2014/main" id="{E89E247C-5E73-DE4F-BC02-57445FD6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47" y="24151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0">
            <a:extLst>
              <a:ext uri="{FF2B5EF4-FFF2-40B4-BE49-F238E27FC236}">
                <a16:creationId xmlns:a16="http://schemas.microsoft.com/office/drawing/2014/main" id="{F8CA980C-A579-E64C-9A1B-983CDEA4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838" y="2860479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769062" y="4058930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FC1E420B-2676-F248-AF74-504B9D030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0477" y="4120756"/>
            <a:ext cx="337338" cy="337338"/>
          </a:xfrm>
          <a:prstGeom prst="rect">
            <a:avLst/>
          </a:prstGeom>
        </p:spPr>
      </p:pic>
      <p:pic>
        <p:nvPicPr>
          <p:cNvPr id="90" name="Graphic 15">
            <a:extLst>
              <a:ext uri="{FF2B5EF4-FFF2-40B4-BE49-F238E27FC236}">
                <a16:creationId xmlns:a16="http://schemas.microsoft.com/office/drawing/2014/main" id="{3B30A437-9891-0943-966F-D9043C8CF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029" y="2732779"/>
            <a:ext cx="454819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11">
            <a:extLst>
              <a:ext uri="{FF2B5EF4-FFF2-40B4-BE49-F238E27FC236}">
                <a16:creationId xmlns:a16="http://schemas.microsoft.com/office/drawing/2014/main" id="{909DB966-6788-AD4F-9A1F-CBFCC2275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2975" y="3136396"/>
            <a:ext cx="1470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92" name="TextBox 11">
            <a:extLst>
              <a:ext uri="{FF2B5EF4-FFF2-40B4-BE49-F238E27FC236}">
                <a16:creationId xmlns:a16="http://schemas.microsoft.com/office/drawing/2014/main" id="{7F02E016-C392-7B48-AF9C-D78FCE4AF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3719" y="2307753"/>
            <a:ext cx="1193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93" name="Graphic 17">
            <a:extLst>
              <a:ext uri="{FF2B5EF4-FFF2-40B4-BE49-F238E27FC236}">
                <a16:creationId xmlns:a16="http://schemas.microsoft.com/office/drawing/2014/main" id="{CC2D4A5A-623C-FB4C-9C04-4F3BCB62F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001" y="1863731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655" y="3687161"/>
            <a:ext cx="125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95" name="Graphic 8">
            <a:extLst>
              <a:ext uri="{FF2B5EF4-FFF2-40B4-BE49-F238E27FC236}">
                <a16:creationId xmlns:a16="http://schemas.microsoft.com/office/drawing/2014/main" id="{6275CA2F-949F-2740-81ED-BA1B6038C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18" y="3324296"/>
            <a:ext cx="397456" cy="39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7">
            <a:extLst>
              <a:ext uri="{FF2B5EF4-FFF2-40B4-BE49-F238E27FC236}">
                <a16:creationId xmlns:a16="http://schemas.microsoft.com/office/drawing/2014/main" id="{FDD7EBD9-D5E9-7741-8EA9-A15C0DD7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631" y="1202648"/>
            <a:ext cx="401069" cy="40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76066E7C-DCF2-A948-9217-299A096C5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6659" y="1560905"/>
            <a:ext cx="11885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98" name="Graphic 24">
            <a:extLst>
              <a:ext uri="{FF2B5EF4-FFF2-40B4-BE49-F238E27FC236}">
                <a16:creationId xmlns:a16="http://schemas.microsoft.com/office/drawing/2014/main" id="{6A7032A7-C8B5-F44A-8D36-29D7B86B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623" y="5247491"/>
            <a:ext cx="427225" cy="4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">
            <a:extLst>
              <a:ext uri="{FF2B5EF4-FFF2-40B4-BE49-F238E27FC236}">
                <a16:creationId xmlns:a16="http://schemas.microsoft.com/office/drawing/2014/main" id="{43111C42-3BC9-1246-B978-58E3C4098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714" y="5634925"/>
            <a:ext cx="11914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102" name="Graphic 19">
            <a:extLst>
              <a:ext uri="{FF2B5EF4-FFF2-40B4-BE49-F238E27FC236}">
                <a16:creationId xmlns:a16="http://schemas.microsoft.com/office/drawing/2014/main" id="{D497CD64-F226-5441-9A0C-145512C44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156" y="3604682"/>
            <a:ext cx="454819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1">
            <a:extLst>
              <a:ext uri="{FF2B5EF4-FFF2-40B4-BE49-F238E27FC236}">
                <a16:creationId xmlns:a16="http://schemas.microsoft.com/office/drawing/2014/main" id="{86B2349F-D499-D849-81A1-160796C7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030" y="4052966"/>
            <a:ext cx="13913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sp>
        <p:nvSpPr>
          <p:cNvPr id="106" name="TextBox 16">
            <a:extLst>
              <a:ext uri="{FF2B5EF4-FFF2-40B4-BE49-F238E27FC236}">
                <a16:creationId xmlns:a16="http://schemas.microsoft.com/office/drawing/2014/main" id="{0D1600FA-F494-F74C-B3CF-98D03B044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029" y="5260759"/>
            <a:ext cx="9892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Connector</a:t>
            </a:r>
          </a:p>
        </p:txBody>
      </p:sp>
      <p:pic>
        <p:nvPicPr>
          <p:cNvPr id="107" name="Graphic 14">
            <a:extLst>
              <a:ext uri="{FF2B5EF4-FFF2-40B4-BE49-F238E27FC236}">
                <a16:creationId xmlns:a16="http://schemas.microsoft.com/office/drawing/2014/main" id="{56EC01FC-3FC4-F241-BDCD-9407C37D7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01" y="4978685"/>
            <a:ext cx="385786" cy="38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19">
            <a:extLst>
              <a:ext uri="{FF2B5EF4-FFF2-40B4-BE49-F238E27FC236}">
                <a16:creationId xmlns:a16="http://schemas.microsoft.com/office/drawing/2014/main" id="{13221D24-0D6B-ED47-9968-45D4E10A0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41136" y="4901391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</p:cNvCxnSpPr>
          <p:nvPr/>
        </p:nvCxnSpPr>
        <p:spPr bwMode="auto">
          <a:xfrm>
            <a:off x="5783302" y="5230474"/>
            <a:ext cx="15793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</p:cNvCxnSpPr>
          <p:nvPr/>
        </p:nvCxnSpPr>
        <p:spPr bwMode="auto">
          <a:xfrm>
            <a:off x="3696429" y="5230474"/>
            <a:ext cx="156400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7">
            <a:extLst>
              <a:ext uri="{FF2B5EF4-FFF2-40B4-BE49-F238E27FC236}">
                <a16:creationId xmlns:a16="http://schemas.microsoft.com/office/drawing/2014/main" id="{7B924FBF-BFEA-CA4C-B4C7-3E66FFB5A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481" y="4395807"/>
            <a:ext cx="406311" cy="4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">
            <a:extLst>
              <a:ext uri="{FF2B5EF4-FFF2-40B4-BE49-F238E27FC236}">
                <a16:creationId xmlns:a16="http://schemas.microsoft.com/office/drawing/2014/main" id="{43DD5A8D-A437-F042-8E75-262DB23F0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7413" y="4802118"/>
            <a:ext cx="11932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269002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062902" y="3487736"/>
            <a:ext cx="2760031" cy="21926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059585" y="2106184"/>
            <a:ext cx="2763348" cy="13228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-98029"/>
            <a:ext cx="11709400" cy="644525"/>
          </a:xfrm>
        </p:spPr>
        <p:txBody>
          <a:bodyPr/>
          <a:lstStyle/>
          <a:p>
            <a:pPr algn="ctr" eaLnBrk="1" hangingPunct="1"/>
            <a:r>
              <a:rPr lang="en-US" altLang="en-US" sz="2400" dirty="0"/>
              <a:t>Amazon WorkSpaces Quick Start – AWS Managed 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512618" y="1716377"/>
            <a:ext cx="9694623" cy="402387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241300" y="546496"/>
            <a:ext cx="11736207" cy="5494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974414" y="1400097"/>
            <a:ext cx="2990308" cy="443266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47128" name="Graphic 13">
            <a:extLst>
              <a:ext uri="{FF2B5EF4-FFF2-40B4-BE49-F238E27FC236}">
                <a16:creationId xmlns:a16="http://schemas.microsoft.com/office/drawing/2014/main" id="{FC8054DF-2FE8-BD4E-AC79-83D80F0BC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385" y="252354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58" y="299276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810" y="4485741"/>
            <a:ext cx="11357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1300" y="546496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618" y="1725184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33141" y="2474085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9474FE5B-6F6B-3946-8872-A532AFA23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0430" y="2498238"/>
            <a:ext cx="357385" cy="3573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537C86D-7502-434C-AB1C-77DB11C905B6}"/>
              </a:ext>
            </a:extLst>
          </p:cNvPr>
          <p:cNvSpPr/>
          <p:nvPr/>
        </p:nvSpPr>
        <p:spPr>
          <a:xfrm>
            <a:off x="301625" y="1025236"/>
            <a:ext cx="11588749" cy="490450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BD774D2-D444-9F41-8C2D-95BD2DA8A2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1625" y="1038621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0220" y="2122304"/>
            <a:ext cx="381000" cy="3810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9425" y="3489581"/>
            <a:ext cx="381000" cy="381000"/>
          </a:xfrm>
          <a:prstGeom prst="rect">
            <a:avLst/>
          </a:prstGeom>
        </p:spPr>
      </p:pic>
      <p:pic>
        <p:nvPicPr>
          <p:cNvPr id="53" name="Graphic 19">
            <a:extLst>
              <a:ext uri="{FF2B5EF4-FFF2-40B4-BE49-F238E27FC236}">
                <a16:creationId xmlns:a16="http://schemas.microsoft.com/office/drawing/2014/main" id="{749A2ACC-557D-B544-BA01-8F8BCA057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4352" y="4884250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1">
            <a:extLst>
              <a:ext uri="{FF2B5EF4-FFF2-40B4-BE49-F238E27FC236}">
                <a16:creationId xmlns:a16="http://schemas.microsoft.com/office/drawing/2014/main" id="{EAB96A6D-25B1-6F41-B613-63A853A15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113" y="5239813"/>
            <a:ext cx="1426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WorkSpaces</a:t>
            </a:r>
          </a:p>
        </p:txBody>
      </p:sp>
      <p:pic>
        <p:nvPicPr>
          <p:cNvPr id="55" name="Graphic 19">
            <a:extLst>
              <a:ext uri="{FF2B5EF4-FFF2-40B4-BE49-F238E27FC236}">
                <a16:creationId xmlns:a16="http://schemas.microsoft.com/office/drawing/2014/main" id="{0A69CBD5-40EF-DD4F-869D-7A515400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3690" y="4868054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7205675" y="3449247"/>
            <a:ext cx="2760031" cy="21926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7202358" y="2106184"/>
            <a:ext cx="2763348" cy="12843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7144683" y="1419621"/>
            <a:ext cx="2962812" cy="44131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59" name="Graphic 13">
            <a:extLst>
              <a:ext uri="{FF2B5EF4-FFF2-40B4-BE49-F238E27FC236}">
                <a16:creationId xmlns:a16="http://schemas.microsoft.com/office/drawing/2014/main" id="{9871D6BF-CA77-A14E-A68D-8AC5BD3E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91" y="243162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64" y="2900846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02358" y="2124886"/>
            <a:ext cx="324706" cy="32470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92198" y="3451092"/>
            <a:ext cx="381000" cy="381000"/>
          </a:xfrm>
          <a:prstGeom prst="rect">
            <a:avLst/>
          </a:prstGeom>
        </p:spPr>
      </p:pic>
      <p:pic>
        <p:nvPicPr>
          <p:cNvPr id="67" name="Graphic 19">
            <a:extLst>
              <a:ext uri="{FF2B5EF4-FFF2-40B4-BE49-F238E27FC236}">
                <a16:creationId xmlns:a16="http://schemas.microsoft.com/office/drawing/2014/main" id="{3536B8D6-DD01-8847-8F74-41136FE0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95162" y="4795336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1">
            <a:extLst>
              <a:ext uri="{FF2B5EF4-FFF2-40B4-BE49-F238E27FC236}">
                <a16:creationId xmlns:a16="http://schemas.microsoft.com/office/drawing/2014/main" id="{1F570DAC-810D-EB46-A011-0FD98B2B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0422" y="5220325"/>
            <a:ext cx="1426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WorkSpaces</a:t>
            </a:r>
          </a:p>
        </p:txBody>
      </p:sp>
      <p:pic>
        <p:nvPicPr>
          <p:cNvPr id="69" name="Graphic 19">
            <a:extLst>
              <a:ext uri="{FF2B5EF4-FFF2-40B4-BE49-F238E27FC236}">
                <a16:creationId xmlns:a16="http://schemas.microsoft.com/office/drawing/2014/main" id="{C8DD5E97-8554-534F-96AA-D6DE6DC37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4500" y="4779140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7">
            <a:extLst>
              <a:ext uri="{FF2B5EF4-FFF2-40B4-BE49-F238E27FC236}">
                <a16:creationId xmlns:a16="http://schemas.microsoft.com/office/drawing/2014/main" id="{EF1D85D4-5FCF-E147-A6EF-D15201C04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39" y="3991464"/>
            <a:ext cx="331624" cy="33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9">
            <a:extLst>
              <a:ext uri="{FF2B5EF4-FFF2-40B4-BE49-F238E27FC236}">
                <a16:creationId xmlns:a16="http://schemas.microsoft.com/office/drawing/2014/main" id="{63D5E8C9-8373-9E4E-B811-296251AE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429" y="4344702"/>
            <a:ext cx="11165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FD1D5076-2EB7-AC48-9BB5-DF7900D4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494" y="1847926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79" name="Graphic 10">
            <a:extLst>
              <a:ext uri="{FF2B5EF4-FFF2-40B4-BE49-F238E27FC236}">
                <a16:creationId xmlns:a16="http://schemas.microsoft.com/office/drawing/2014/main" id="{55506C91-BF23-454A-86D3-224A2998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02" y="15146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9">
            <a:extLst>
              <a:ext uri="{FF2B5EF4-FFF2-40B4-BE49-F238E27FC236}">
                <a16:creationId xmlns:a16="http://schemas.microsoft.com/office/drawing/2014/main" id="{27001C97-2F3C-F245-858B-209B4105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59" y="4013123"/>
            <a:ext cx="365159" cy="36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0">
            <a:extLst>
              <a:ext uri="{FF2B5EF4-FFF2-40B4-BE49-F238E27FC236}">
                <a16:creationId xmlns:a16="http://schemas.microsoft.com/office/drawing/2014/main" id="{13BF09F2-646B-274B-A7A2-004C0C85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36" y="4335762"/>
            <a:ext cx="10876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Management Instance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28" y="253712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19" y="2982498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86" name="Graphic 19">
            <a:extLst>
              <a:ext uri="{FF2B5EF4-FFF2-40B4-BE49-F238E27FC236}">
                <a16:creationId xmlns:a16="http://schemas.microsoft.com/office/drawing/2014/main" id="{E89E247C-5E73-DE4F-BC02-57445FD6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47" y="24982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0">
            <a:extLst>
              <a:ext uri="{FF2B5EF4-FFF2-40B4-BE49-F238E27FC236}">
                <a16:creationId xmlns:a16="http://schemas.microsoft.com/office/drawing/2014/main" id="{F8CA980C-A579-E64C-9A1B-983CDEA4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838" y="2943609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855688" y="4058930"/>
            <a:ext cx="5413377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FC1E420B-2676-F248-AF74-504B9D030A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22477" y="4137363"/>
            <a:ext cx="319047" cy="319047"/>
          </a:xfrm>
          <a:prstGeom prst="rect">
            <a:avLst/>
          </a:prstGeom>
        </p:spPr>
      </p:pic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655" y="3714871"/>
            <a:ext cx="125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95" name="Graphic 8">
            <a:extLst>
              <a:ext uri="{FF2B5EF4-FFF2-40B4-BE49-F238E27FC236}">
                <a16:creationId xmlns:a16="http://schemas.microsoft.com/office/drawing/2014/main" id="{6275CA2F-949F-2740-81ED-BA1B6038C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18" y="3352006"/>
            <a:ext cx="397456" cy="39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15">
            <a:extLst>
              <a:ext uri="{FF2B5EF4-FFF2-40B4-BE49-F238E27FC236}">
                <a16:creationId xmlns:a16="http://schemas.microsoft.com/office/drawing/2014/main" id="{13DCDC4E-7EBA-0147-9F54-CAFE3A58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029" y="2732779"/>
            <a:ext cx="454819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1">
            <a:extLst>
              <a:ext uri="{FF2B5EF4-FFF2-40B4-BE49-F238E27FC236}">
                <a16:creationId xmlns:a16="http://schemas.microsoft.com/office/drawing/2014/main" id="{F314C95A-0D06-6840-B681-71E10B746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2975" y="3136396"/>
            <a:ext cx="1470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75" name="TextBox 11">
            <a:extLst>
              <a:ext uri="{FF2B5EF4-FFF2-40B4-BE49-F238E27FC236}">
                <a16:creationId xmlns:a16="http://schemas.microsoft.com/office/drawing/2014/main" id="{A9D8DE8C-CBA4-2E42-8645-228375341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3719" y="2307753"/>
            <a:ext cx="1193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104" name="Graphic 17">
            <a:extLst>
              <a:ext uri="{FF2B5EF4-FFF2-40B4-BE49-F238E27FC236}">
                <a16:creationId xmlns:a16="http://schemas.microsoft.com/office/drawing/2014/main" id="{8DD44377-ED87-A747-B180-0490674DE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001" y="1863731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Graphic 7">
            <a:extLst>
              <a:ext uri="{FF2B5EF4-FFF2-40B4-BE49-F238E27FC236}">
                <a16:creationId xmlns:a16="http://schemas.microsoft.com/office/drawing/2014/main" id="{BD9206B4-3C31-7F46-BF74-2FF9BA67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631" y="1202648"/>
            <a:ext cx="401069" cy="40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9">
            <a:extLst>
              <a:ext uri="{FF2B5EF4-FFF2-40B4-BE49-F238E27FC236}">
                <a16:creationId xmlns:a16="http://schemas.microsoft.com/office/drawing/2014/main" id="{DE6404A4-D9A8-0647-BDE5-D9686D92C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6659" y="1560905"/>
            <a:ext cx="11885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107" name="Graphic 24">
            <a:extLst>
              <a:ext uri="{FF2B5EF4-FFF2-40B4-BE49-F238E27FC236}">
                <a16:creationId xmlns:a16="http://schemas.microsoft.com/office/drawing/2014/main" id="{757FDE79-3149-3545-BA2D-DB814FBE0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623" y="5247491"/>
            <a:ext cx="427225" cy="4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9">
            <a:extLst>
              <a:ext uri="{FF2B5EF4-FFF2-40B4-BE49-F238E27FC236}">
                <a16:creationId xmlns:a16="http://schemas.microsoft.com/office/drawing/2014/main" id="{2EC59DA1-1768-5A4F-B9F5-452DE5717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714" y="5634925"/>
            <a:ext cx="11914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109" name="Graphic 19">
            <a:extLst>
              <a:ext uri="{FF2B5EF4-FFF2-40B4-BE49-F238E27FC236}">
                <a16:creationId xmlns:a16="http://schemas.microsoft.com/office/drawing/2014/main" id="{E1856DC8-A322-4F43-A8CE-932BA87CC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156" y="3604682"/>
            <a:ext cx="454819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1">
            <a:extLst>
              <a:ext uri="{FF2B5EF4-FFF2-40B4-BE49-F238E27FC236}">
                <a16:creationId xmlns:a16="http://schemas.microsoft.com/office/drawing/2014/main" id="{355F836F-F21E-3A41-8BAA-D448BA1AA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030" y="4052966"/>
            <a:ext cx="13913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sp>
        <p:nvSpPr>
          <p:cNvPr id="111" name="TextBox 18">
            <a:extLst>
              <a:ext uri="{FF2B5EF4-FFF2-40B4-BE49-F238E27FC236}">
                <a16:creationId xmlns:a16="http://schemas.microsoft.com/office/drawing/2014/main" id="{E8CBBB28-E79A-3F4E-9AA7-65381C8D7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205" y="5167003"/>
            <a:ext cx="10898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112" name="Graphic 31">
            <a:extLst>
              <a:ext uri="{FF2B5EF4-FFF2-40B4-BE49-F238E27FC236}">
                <a16:creationId xmlns:a16="http://schemas.microsoft.com/office/drawing/2014/main" id="{66F8D61E-9ADA-8A42-901C-F9EDDCD1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996" y="4876455"/>
            <a:ext cx="339393" cy="33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18">
            <a:extLst>
              <a:ext uri="{FF2B5EF4-FFF2-40B4-BE49-F238E27FC236}">
                <a16:creationId xmlns:a16="http://schemas.microsoft.com/office/drawing/2014/main" id="{C8D96563-6756-2344-A9DF-0514228DE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555" y="5175232"/>
            <a:ext cx="10898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114" name="Graphic 31">
            <a:extLst>
              <a:ext uri="{FF2B5EF4-FFF2-40B4-BE49-F238E27FC236}">
                <a16:creationId xmlns:a16="http://schemas.microsoft.com/office/drawing/2014/main" id="{91B38DD6-3FB8-4048-8781-D92CB435C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46" y="4884684"/>
            <a:ext cx="339393" cy="33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19">
            <a:extLst>
              <a:ext uri="{FF2B5EF4-FFF2-40B4-BE49-F238E27FC236}">
                <a16:creationId xmlns:a16="http://schemas.microsoft.com/office/drawing/2014/main" id="{F0C82AAE-7545-0344-A000-766311EB5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45" y="4120582"/>
            <a:ext cx="365159" cy="36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20">
            <a:extLst>
              <a:ext uri="{FF2B5EF4-FFF2-40B4-BE49-F238E27FC236}">
                <a16:creationId xmlns:a16="http://schemas.microsoft.com/office/drawing/2014/main" id="{68DD2D6E-242D-5342-9F66-86D97BEA2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984" y="4469484"/>
            <a:ext cx="11357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117" name="Graphic 19">
            <a:extLst>
              <a:ext uri="{FF2B5EF4-FFF2-40B4-BE49-F238E27FC236}">
                <a16:creationId xmlns:a16="http://schemas.microsoft.com/office/drawing/2014/main" id="{4379C5F3-721F-7749-838D-0BD68B7A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219" y="4104325"/>
            <a:ext cx="365159" cy="36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7">
            <a:extLst>
              <a:ext uri="{FF2B5EF4-FFF2-40B4-BE49-F238E27FC236}">
                <a16:creationId xmlns:a16="http://schemas.microsoft.com/office/drawing/2014/main" id="{540D08AF-600C-9746-A592-9903C055E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481" y="4395807"/>
            <a:ext cx="406311" cy="4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">
            <a:extLst>
              <a:ext uri="{FF2B5EF4-FFF2-40B4-BE49-F238E27FC236}">
                <a16:creationId xmlns:a16="http://schemas.microsoft.com/office/drawing/2014/main" id="{4175FF72-8093-2741-8CB1-BB9826ED3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7413" y="4802118"/>
            <a:ext cx="11932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279717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062902" y="3487736"/>
            <a:ext cx="2760031" cy="21926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059585" y="2079842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-98029"/>
            <a:ext cx="11709400" cy="644525"/>
          </a:xfrm>
        </p:spPr>
        <p:txBody>
          <a:bodyPr/>
          <a:lstStyle/>
          <a:p>
            <a:pPr algn="ctr" eaLnBrk="1" hangingPunct="1"/>
            <a:r>
              <a:rPr lang="en-US" altLang="en-US" sz="2400" dirty="0"/>
              <a:t>Amazon WorkSpaces Quick Start – Existing Directory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512618" y="1716377"/>
            <a:ext cx="9694623" cy="402387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241300" y="546496"/>
            <a:ext cx="11736207" cy="5494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974414" y="1400097"/>
            <a:ext cx="2990308" cy="443266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47128" name="Graphic 13">
            <a:extLst>
              <a:ext uri="{FF2B5EF4-FFF2-40B4-BE49-F238E27FC236}">
                <a16:creationId xmlns:a16="http://schemas.microsoft.com/office/drawing/2014/main" id="{FC8054DF-2FE8-BD4E-AC79-83D80F0BC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385" y="24404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58" y="290963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7134" name="Graphic 19">
            <a:extLst>
              <a:ext uri="{FF2B5EF4-FFF2-40B4-BE49-F238E27FC236}">
                <a16:creationId xmlns:a16="http://schemas.microsoft.com/office/drawing/2014/main" id="{42F21C60-77A6-9248-9259-8ECAF066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042" y="4116232"/>
            <a:ext cx="405603" cy="40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130" y="4532494"/>
            <a:ext cx="13079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41300" y="546496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618" y="1725184"/>
            <a:ext cx="381000" cy="381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537C86D-7502-434C-AB1C-77DB11C905B6}"/>
              </a:ext>
            </a:extLst>
          </p:cNvPr>
          <p:cNvSpPr/>
          <p:nvPr/>
        </p:nvSpPr>
        <p:spPr>
          <a:xfrm>
            <a:off x="301625" y="1025236"/>
            <a:ext cx="11588749" cy="490450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BD774D2-D444-9F41-8C2D-95BD2DA8A2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1625" y="1038621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0220" y="2094594"/>
            <a:ext cx="295194" cy="29519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9425" y="3489581"/>
            <a:ext cx="381000" cy="381000"/>
          </a:xfrm>
          <a:prstGeom prst="rect">
            <a:avLst/>
          </a:prstGeom>
        </p:spPr>
      </p:pic>
      <p:pic>
        <p:nvPicPr>
          <p:cNvPr id="53" name="Graphic 19">
            <a:extLst>
              <a:ext uri="{FF2B5EF4-FFF2-40B4-BE49-F238E27FC236}">
                <a16:creationId xmlns:a16="http://schemas.microsoft.com/office/drawing/2014/main" id="{749A2ACC-557D-B544-BA01-8F8BCA057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72091" y="4901391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1">
            <a:extLst>
              <a:ext uri="{FF2B5EF4-FFF2-40B4-BE49-F238E27FC236}">
                <a16:creationId xmlns:a16="http://schemas.microsoft.com/office/drawing/2014/main" id="{EAB96A6D-25B1-6F41-B613-63A853A15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852" y="5256954"/>
            <a:ext cx="1426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WorkSpaces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7205675" y="3449247"/>
            <a:ext cx="2760031" cy="21926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7202358" y="1963766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7144683" y="1419621"/>
            <a:ext cx="2962812" cy="44131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59" name="Graphic 13">
            <a:extLst>
              <a:ext uri="{FF2B5EF4-FFF2-40B4-BE49-F238E27FC236}">
                <a16:creationId xmlns:a16="http://schemas.microsoft.com/office/drawing/2014/main" id="{9871D6BF-CA77-A14E-A68D-8AC5BD3E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094" y="23253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867" y="2794614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1" name="Graphic 19">
            <a:extLst>
              <a:ext uri="{FF2B5EF4-FFF2-40B4-BE49-F238E27FC236}">
                <a16:creationId xmlns:a16="http://schemas.microsoft.com/office/drawing/2014/main" id="{B4CB90BD-DB23-9246-98C7-C5B6AD92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864" y="405296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0">
            <a:extLst>
              <a:ext uri="{FF2B5EF4-FFF2-40B4-BE49-F238E27FC236}">
                <a16:creationId xmlns:a16="http://schemas.microsoft.com/office/drawing/2014/main" id="{23E8513C-C819-5945-961C-CC00A94C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855" y="4498336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2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2993" y="1972979"/>
            <a:ext cx="309246" cy="30924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92198" y="3451092"/>
            <a:ext cx="381000" cy="381000"/>
          </a:xfrm>
          <a:prstGeom prst="rect">
            <a:avLst/>
          </a:prstGeom>
        </p:spPr>
      </p:pic>
      <p:pic>
        <p:nvPicPr>
          <p:cNvPr id="67" name="Graphic 19">
            <a:extLst>
              <a:ext uri="{FF2B5EF4-FFF2-40B4-BE49-F238E27FC236}">
                <a16:creationId xmlns:a16="http://schemas.microsoft.com/office/drawing/2014/main" id="{3536B8D6-DD01-8847-8F74-41136FE0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78414" y="4881992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1">
            <a:extLst>
              <a:ext uri="{FF2B5EF4-FFF2-40B4-BE49-F238E27FC236}">
                <a16:creationId xmlns:a16="http://schemas.microsoft.com/office/drawing/2014/main" id="{1F570DAC-810D-EB46-A011-0FD98B2B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5265265"/>
            <a:ext cx="1426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WorkSpaces</a:t>
            </a:r>
          </a:p>
        </p:txBody>
      </p:sp>
      <p:pic>
        <p:nvPicPr>
          <p:cNvPr id="69" name="Graphic 19">
            <a:extLst>
              <a:ext uri="{FF2B5EF4-FFF2-40B4-BE49-F238E27FC236}">
                <a16:creationId xmlns:a16="http://schemas.microsoft.com/office/drawing/2014/main" id="{C8DD5E97-8554-534F-96AA-D6DE6DC37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87752" y="4865796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7">
            <a:extLst>
              <a:ext uri="{FF2B5EF4-FFF2-40B4-BE49-F238E27FC236}">
                <a16:creationId xmlns:a16="http://schemas.microsoft.com/office/drawing/2014/main" id="{EF1D85D4-5FCF-E147-A6EF-D15201C04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27" y="4901062"/>
            <a:ext cx="379600" cy="3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9">
            <a:extLst>
              <a:ext uri="{FF2B5EF4-FFF2-40B4-BE49-F238E27FC236}">
                <a16:creationId xmlns:a16="http://schemas.microsoft.com/office/drawing/2014/main" id="{63D5E8C9-8373-9E4E-B811-296251AE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790" y="5230474"/>
            <a:ext cx="1096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FD1D5076-2EB7-AC48-9BB5-DF7900D4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04" y="1903346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79" name="Graphic 10">
            <a:extLst>
              <a:ext uri="{FF2B5EF4-FFF2-40B4-BE49-F238E27FC236}">
                <a16:creationId xmlns:a16="http://schemas.microsoft.com/office/drawing/2014/main" id="{55506C91-BF23-454A-86D3-224A2998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02" y="15146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9">
            <a:extLst>
              <a:ext uri="{FF2B5EF4-FFF2-40B4-BE49-F238E27FC236}">
                <a16:creationId xmlns:a16="http://schemas.microsoft.com/office/drawing/2014/main" id="{27001C97-2F3C-F245-858B-209B4105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366" y="406423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0">
            <a:extLst>
              <a:ext uri="{FF2B5EF4-FFF2-40B4-BE49-F238E27FC236}">
                <a16:creationId xmlns:a16="http://schemas.microsoft.com/office/drawing/2014/main" id="{13BF09F2-646B-274B-A7A2-004C0C85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22" y="4509607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1</a:t>
            </a:r>
          </a:p>
        </p:txBody>
      </p:sp>
      <p:pic>
        <p:nvPicPr>
          <p:cNvPr id="82" name="Graphic 19">
            <a:extLst>
              <a:ext uri="{FF2B5EF4-FFF2-40B4-BE49-F238E27FC236}">
                <a16:creationId xmlns:a16="http://schemas.microsoft.com/office/drawing/2014/main" id="{DA0430B4-7895-394E-AB26-8D7370F90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95" y="4090456"/>
            <a:ext cx="417660" cy="41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69" y="4521835"/>
            <a:ext cx="14343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769062" y="4058930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FC1E420B-2676-F248-AF74-504B9D030A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80477" y="4120756"/>
            <a:ext cx="337338" cy="337338"/>
          </a:xfrm>
          <a:prstGeom prst="rect">
            <a:avLst/>
          </a:prstGeom>
        </p:spPr>
      </p:pic>
      <p:pic>
        <p:nvPicPr>
          <p:cNvPr id="90" name="Graphic 15">
            <a:extLst>
              <a:ext uri="{FF2B5EF4-FFF2-40B4-BE49-F238E27FC236}">
                <a16:creationId xmlns:a16="http://schemas.microsoft.com/office/drawing/2014/main" id="{3B30A437-9891-0943-966F-D9043C8CF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029" y="2732779"/>
            <a:ext cx="454819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11">
            <a:extLst>
              <a:ext uri="{FF2B5EF4-FFF2-40B4-BE49-F238E27FC236}">
                <a16:creationId xmlns:a16="http://schemas.microsoft.com/office/drawing/2014/main" id="{909DB966-6788-AD4F-9A1F-CBFCC2275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2975" y="3136396"/>
            <a:ext cx="1470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92" name="TextBox 11">
            <a:extLst>
              <a:ext uri="{FF2B5EF4-FFF2-40B4-BE49-F238E27FC236}">
                <a16:creationId xmlns:a16="http://schemas.microsoft.com/office/drawing/2014/main" id="{7F02E016-C392-7B48-AF9C-D78FCE4AF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3719" y="2307753"/>
            <a:ext cx="1193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93" name="Graphic 17">
            <a:extLst>
              <a:ext uri="{FF2B5EF4-FFF2-40B4-BE49-F238E27FC236}">
                <a16:creationId xmlns:a16="http://schemas.microsoft.com/office/drawing/2014/main" id="{CC2D4A5A-623C-FB4C-9C04-4F3BCB62F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001" y="1863731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793" y="3095337"/>
            <a:ext cx="125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95" name="Graphic 8">
            <a:extLst>
              <a:ext uri="{FF2B5EF4-FFF2-40B4-BE49-F238E27FC236}">
                <a16:creationId xmlns:a16="http://schemas.microsoft.com/office/drawing/2014/main" id="{6275CA2F-949F-2740-81ED-BA1B6038C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556" y="2732472"/>
            <a:ext cx="397456" cy="39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7">
            <a:extLst>
              <a:ext uri="{FF2B5EF4-FFF2-40B4-BE49-F238E27FC236}">
                <a16:creationId xmlns:a16="http://schemas.microsoft.com/office/drawing/2014/main" id="{FDD7EBD9-D5E9-7741-8EA9-A15C0DD7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631" y="1202648"/>
            <a:ext cx="401069" cy="40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76066E7C-DCF2-A948-9217-299A096C5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6659" y="1560905"/>
            <a:ext cx="11885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98" name="Graphic 24">
            <a:extLst>
              <a:ext uri="{FF2B5EF4-FFF2-40B4-BE49-F238E27FC236}">
                <a16:creationId xmlns:a16="http://schemas.microsoft.com/office/drawing/2014/main" id="{6A7032A7-C8B5-F44A-8D36-29D7B86B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623" y="5247491"/>
            <a:ext cx="427225" cy="4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">
            <a:extLst>
              <a:ext uri="{FF2B5EF4-FFF2-40B4-BE49-F238E27FC236}">
                <a16:creationId xmlns:a16="http://schemas.microsoft.com/office/drawing/2014/main" id="{43111C42-3BC9-1246-B978-58E3C4098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714" y="5634925"/>
            <a:ext cx="11914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102" name="Graphic 19">
            <a:extLst>
              <a:ext uri="{FF2B5EF4-FFF2-40B4-BE49-F238E27FC236}">
                <a16:creationId xmlns:a16="http://schemas.microsoft.com/office/drawing/2014/main" id="{D497CD64-F226-5441-9A0C-145512C44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156" y="3604682"/>
            <a:ext cx="454819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1">
            <a:extLst>
              <a:ext uri="{FF2B5EF4-FFF2-40B4-BE49-F238E27FC236}">
                <a16:creationId xmlns:a16="http://schemas.microsoft.com/office/drawing/2014/main" id="{86B2349F-D499-D849-81A1-160796C7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030" y="4052966"/>
            <a:ext cx="13913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sp>
        <p:nvSpPr>
          <p:cNvPr id="106" name="TextBox 16">
            <a:extLst>
              <a:ext uri="{FF2B5EF4-FFF2-40B4-BE49-F238E27FC236}">
                <a16:creationId xmlns:a16="http://schemas.microsoft.com/office/drawing/2014/main" id="{0D1600FA-F494-F74C-B3CF-98D03B044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835" y="5305282"/>
            <a:ext cx="12689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110" name="Graphic 19">
            <a:extLst>
              <a:ext uri="{FF2B5EF4-FFF2-40B4-BE49-F238E27FC236}">
                <a16:creationId xmlns:a16="http://schemas.microsoft.com/office/drawing/2014/main" id="{13221D24-0D6B-ED47-9968-45D4E10A0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41136" y="4901391"/>
            <a:ext cx="423290" cy="4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</p:cNvCxnSpPr>
          <p:nvPr/>
        </p:nvCxnSpPr>
        <p:spPr bwMode="auto">
          <a:xfrm>
            <a:off x="5783302" y="5230474"/>
            <a:ext cx="15793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</p:cNvCxnSpPr>
          <p:nvPr/>
        </p:nvCxnSpPr>
        <p:spPr bwMode="auto">
          <a:xfrm>
            <a:off x="3696429" y="5230474"/>
            <a:ext cx="156400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7">
            <a:extLst>
              <a:ext uri="{FF2B5EF4-FFF2-40B4-BE49-F238E27FC236}">
                <a16:creationId xmlns:a16="http://schemas.microsoft.com/office/drawing/2014/main" id="{7B924FBF-BFEA-CA4C-B4C7-3E66FFB5A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481" y="4395807"/>
            <a:ext cx="406311" cy="4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">
            <a:extLst>
              <a:ext uri="{FF2B5EF4-FFF2-40B4-BE49-F238E27FC236}">
                <a16:creationId xmlns:a16="http://schemas.microsoft.com/office/drawing/2014/main" id="{43DD5A8D-A437-F042-8E75-262DB23F0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7413" y="4802118"/>
            <a:ext cx="11932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2" name="Graphic 7">
            <a:extLst>
              <a:ext uri="{FF2B5EF4-FFF2-40B4-BE49-F238E27FC236}">
                <a16:creationId xmlns:a16="http://schemas.microsoft.com/office/drawing/2014/main" id="{C69E0271-EAF7-C192-5987-D7605CACD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073" y="4863731"/>
            <a:ext cx="477776" cy="47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19593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232</Words>
  <Application>Microsoft Macintosh PowerPoint</Application>
  <PresentationFormat>Widescreen</PresentationFormat>
  <Paragraphs>115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Title-and-content_DB</vt:lpstr>
      <vt:lpstr>Title-and-Content</vt:lpstr>
      <vt:lpstr>Amazon WorkSpaces Quick Start – Self-Managed AD</vt:lpstr>
      <vt:lpstr>Amazon WorkSpaces Quick Start – AWS Managed AD</vt:lpstr>
      <vt:lpstr>Amazon WorkSpaces Quick Start – Existing Directory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Reference Architectures</dc:title>
  <dc:creator>Microsoft Office User</dc:creator>
  <cp:lastModifiedBy>Microsoft Office User</cp:lastModifiedBy>
  <cp:revision>93</cp:revision>
  <dcterms:created xsi:type="dcterms:W3CDTF">2022-05-12T20:48:34Z</dcterms:created>
  <dcterms:modified xsi:type="dcterms:W3CDTF">2022-10-27T16:58:02Z</dcterms:modified>
</cp:coreProperties>
</file>