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4" r:id="rId2"/>
  </p:sldMasterIdLst>
  <p:sldIdLst>
    <p:sldId id="499" r:id="rId3"/>
    <p:sldId id="500" r:id="rId4"/>
    <p:sldId id="50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867B75-C5DA-654B-BF1B-B310C0E48350}">
          <p14:sldIdLst/>
        </p14:section>
        <p14:section name="Quickstart" id="{885B9F12-42E4-6E46-98E8-9D3DCE88B234}">
          <p14:sldIdLst>
            <p14:sldId id="499"/>
            <p14:sldId id="500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3338" autoAdjust="0"/>
    <p:restoredTop sz="86474" autoAdjust="0"/>
  </p:normalViewPr>
  <p:slideViewPr>
    <p:cSldViewPr snapToGrid="0" snapToObjects="1">
      <p:cViewPr>
        <p:scale>
          <a:sx n="100" d="100"/>
          <a:sy n="100" d="100"/>
        </p:scale>
        <p:origin x="264" y="282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2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69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3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3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8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0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32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4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372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39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13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910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087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335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56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099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17927729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036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80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746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77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610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9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82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78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4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6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4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0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9.xml"/><Relationship Id="rId3" Type="http://schemas.openxmlformats.org/officeDocument/2006/relationships/slideLayout" Target="../slideLayouts/slideLayout6.xml"/><Relationship Id="rId21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37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3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24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35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3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3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2022,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919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8658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  <p:sldLayoutId id="2147483698" r:id="rId3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4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svg"/><Relationship Id="rId12" Type="http://schemas.openxmlformats.org/officeDocument/2006/relationships/image" Target="../media/image13.sv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23" Type="http://schemas.openxmlformats.org/officeDocument/2006/relationships/image" Target="../media/image2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23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914918" y="3173232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911601" y="1765338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364634" y="1401873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12014" y="390216"/>
            <a:ext cx="11967972" cy="624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778805" y="1085592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98" y="2596365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046" y="4217990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3697" y="383524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015" y="1408299"/>
            <a:ext cx="381000" cy="381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9EEFFD5-B07A-CD4C-A9C4-8DBFAB9447D6}"/>
              </a:ext>
            </a:extLst>
          </p:cNvPr>
          <p:cNvSpPr/>
          <p:nvPr/>
        </p:nvSpPr>
        <p:spPr>
          <a:xfrm>
            <a:off x="2585157" y="2076451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236" y="1768185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965" y="3172696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057691" y="3172843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054374" y="1649262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6977649" y="1098767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380" y="2584622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23E8513C-C819-5945-961C-CC00A94C4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171" y="421716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2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2628" y="1648951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6119" y="3134207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1420" y="1684092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1" name="TextBox 20">
            <a:extLst>
              <a:ext uri="{FF2B5EF4-FFF2-40B4-BE49-F238E27FC236}">
                <a16:creationId xmlns:a16="http://schemas.microsoft.com/office/drawing/2014/main" id="{13BF09F2-646B-274B-A7A2-004C0C85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98" y="421606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Domain Controller 1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585" y="4207331"/>
            <a:ext cx="14343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84" name="Graphic 19">
            <a:extLst>
              <a:ext uri="{FF2B5EF4-FFF2-40B4-BE49-F238E27FC236}">
                <a16:creationId xmlns:a16="http://schemas.microsoft.com/office/drawing/2014/main" id="{C2E6913B-0D8E-0445-AA66-B82AD9CF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144" y="208234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20">
            <a:extLst>
              <a:ext uri="{FF2B5EF4-FFF2-40B4-BE49-F238E27FC236}">
                <a16:creationId xmlns:a16="http://schemas.microsoft.com/office/drawing/2014/main" id="{037C5889-18DD-8641-B8F5-26BF56DB8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5" y="251860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86" name="Graphic 19">
            <a:extLst>
              <a:ext uri="{FF2B5EF4-FFF2-40B4-BE49-F238E27FC236}">
                <a16:creationId xmlns:a16="http://schemas.microsoft.com/office/drawing/2014/main" id="{E89E247C-5E73-DE4F-BC02-57445FD6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63" y="208790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20">
            <a:extLst>
              <a:ext uri="{FF2B5EF4-FFF2-40B4-BE49-F238E27FC236}">
                <a16:creationId xmlns:a16="http://schemas.microsoft.com/office/drawing/2014/main" id="{F8CA980C-A579-E64C-9A1B-983CDEA43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431" y="2513509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621078" y="3744426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336" y="3332316"/>
            <a:ext cx="27896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5597218" y="5093770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529395" y="5093770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795" y="216329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7C1DEA5-D37D-0BA4-6133-3E1AD5F23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4694" y="2078507"/>
            <a:ext cx="381000" cy="381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8945" y="3745107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010" y="21296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27" y="375298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7">
            <a:extLst>
              <a:ext uri="{FF2B5EF4-FFF2-40B4-BE49-F238E27FC236}">
                <a16:creationId xmlns:a16="http://schemas.microsoft.com/office/drawing/2014/main" id="{F526FA63-39C4-AFF1-B02B-295CCC67F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523" y="3757837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853" y="375073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7">
            <a:extLst>
              <a:ext uri="{FF2B5EF4-FFF2-40B4-BE49-F238E27FC236}">
                <a16:creationId xmlns:a16="http://schemas.microsoft.com/office/drawing/2014/main" id="{D249967C-8D85-292A-7688-6BF85F543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41" y="378758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30" y="290771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55" y="47139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255" y="5471164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264" y="47097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277" y="54701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18" y="46734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431" y="545287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sp>
        <p:nvSpPr>
          <p:cNvPr id="21" name="TextBox 16">
            <a:extLst>
              <a:ext uri="{FF2B5EF4-FFF2-40B4-BE49-F238E27FC236}">
                <a16:creationId xmlns:a16="http://schemas.microsoft.com/office/drawing/2014/main" id="{132537B2-DDB2-D9BB-4BDA-82B2F0128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281" y="5280578"/>
            <a:ext cx="13430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 Connector</a:t>
            </a:r>
          </a:p>
        </p:txBody>
      </p:sp>
      <p:pic>
        <p:nvPicPr>
          <p:cNvPr id="22" name="Graphic 14">
            <a:extLst>
              <a:ext uri="{FF2B5EF4-FFF2-40B4-BE49-F238E27FC236}">
                <a16:creationId xmlns:a16="http://schemas.microsoft.com/office/drawing/2014/main" id="{3D8D04F0-80BE-B516-F498-00D26865D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534" y="489005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85972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62331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1285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190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795" y="1189879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27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FDC308-E39D-49C5-642A-81369BCF98CA}"/>
              </a:ext>
            </a:extLst>
          </p:cNvPr>
          <p:cNvSpPr/>
          <p:nvPr/>
        </p:nvSpPr>
        <p:spPr>
          <a:xfrm>
            <a:off x="1005752" y="3132803"/>
            <a:ext cx="2760031" cy="27157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3A8F5-617F-01D7-5943-DA2F4612A369}"/>
              </a:ext>
            </a:extLst>
          </p:cNvPr>
          <p:cNvSpPr/>
          <p:nvPr/>
        </p:nvSpPr>
        <p:spPr>
          <a:xfrm>
            <a:off x="1002435" y="1724909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1EB6E-F63E-6674-ED17-041737889287}"/>
              </a:ext>
            </a:extLst>
          </p:cNvPr>
          <p:cNvSpPr/>
          <p:nvPr/>
        </p:nvSpPr>
        <p:spPr bwMode="auto">
          <a:xfrm>
            <a:off x="455468" y="1361444"/>
            <a:ext cx="9694623" cy="472247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CD695-19A1-5012-C55A-57948792C744}"/>
              </a:ext>
            </a:extLst>
          </p:cNvPr>
          <p:cNvSpPr/>
          <p:nvPr/>
        </p:nvSpPr>
        <p:spPr bwMode="auto">
          <a:xfrm>
            <a:off x="184150" y="546495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4EFFA-CA89-CB94-B4F3-E2802FA73EE0}"/>
              </a:ext>
            </a:extLst>
          </p:cNvPr>
          <p:cNvSpPr/>
          <p:nvPr/>
        </p:nvSpPr>
        <p:spPr bwMode="auto">
          <a:xfrm>
            <a:off x="869639" y="1045163"/>
            <a:ext cx="2990308" cy="50910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54658717-E98A-3517-7B8E-A6B6850AC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24" y="2534873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F5CC5641-23DD-2ADD-F9D5-328C24CB2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980" y="4139461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8A668CF-893F-2FEA-BB3D-23954213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4150" y="546496"/>
            <a:ext cx="381000" cy="381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DF89995-C86B-15FF-BD5F-66957026D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468" y="1370251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B6CB7D2-5C96-42FD-D9A9-7B588B3F355F}"/>
              </a:ext>
            </a:extLst>
          </p:cNvPr>
          <p:cNvSpPr/>
          <p:nvPr/>
        </p:nvSpPr>
        <p:spPr>
          <a:xfrm>
            <a:off x="2675991" y="2036022"/>
            <a:ext cx="5494139" cy="75313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8030678-803C-38E1-8D85-8123CA1578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3070" y="1725375"/>
            <a:ext cx="295194" cy="29519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95FD5FD-AAC6-B0B2-1217-1BC0F057B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1799" y="3134648"/>
            <a:ext cx="381000" cy="38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0E4C6D-650A-CE0F-CC94-7CC846345B0D}"/>
              </a:ext>
            </a:extLst>
          </p:cNvPr>
          <p:cNvSpPr/>
          <p:nvPr/>
        </p:nvSpPr>
        <p:spPr>
          <a:xfrm>
            <a:off x="7148525" y="3096695"/>
            <a:ext cx="2760031" cy="2715768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4CCEF-3C4F-1FE8-8C1A-00564BE69E82}"/>
              </a:ext>
            </a:extLst>
          </p:cNvPr>
          <p:cNvSpPr/>
          <p:nvPr/>
        </p:nvSpPr>
        <p:spPr>
          <a:xfrm>
            <a:off x="7145208" y="1608833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02D295-950A-3B0D-FDDE-BD55706B8BE8}"/>
              </a:ext>
            </a:extLst>
          </p:cNvPr>
          <p:cNvSpPr/>
          <p:nvPr/>
        </p:nvSpPr>
        <p:spPr bwMode="auto">
          <a:xfrm>
            <a:off x="7068483" y="1064687"/>
            <a:ext cx="2962812" cy="506858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BC162F7C-0E84-26AE-123C-31E44085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9162" y="2496991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364EFEAF-8C82-3A84-E8B7-4361A63AC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5843" y="1608522"/>
            <a:ext cx="309246" cy="309246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BFF9A4-1C98-DA9C-ABD9-C123772795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46953" y="3096159"/>
            <a:ext cx="381000" cy="381000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BF3F084C-5C3C-6A97-A793-7D98295C8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390" y="1571461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F7006099-FDDC-3F7F-BFF7-5090E16FC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304" y="4147777"/>
            <a:ext cx="11942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Windows</a:t>
            </a:r>
            <a:r>
              <a:rPr kumimoji="0" lang="en-US" altLang="en-US" sz="1200" b="0" i="0" u="none" strike="noStrike" kern="1200" cap="none" spc="0" normalizeH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EC2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32F3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2F72A445-6B61-977F-C55A-ADACF8AB8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4819" y="4128802"/>
            <a:ext cx="14343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1" name="Graphic 19">
            <a:extLst>
              <a:ext uri="{FF2B5EF4-FFF2-40B4-BE49-F238E27FC236}">
                <a16:creationId xmlns:a16="http://schemas.microsoft.com/office/drawing/2014/main" id="{52DA2473-3966-A1F3-31B0-1C76B8BD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88" y="2051440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80C62130-8323-C3F3-29DA-AFC86465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644" y="249681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pic>
        <p:nvPicPr>
          <p:cNvPr id="33" name="Graphic 19">
            <a:extLst>
              <a:ext uri="{FF2B5EF4-FFF2-40B4-BE49-F238E27FC236}">
                <a16:creationId xmlns:a16="http://schemas.microsoft.com/office/drawing/2014/main" id="{B55C8926-FFA4-4EB7-7673-F6D3BFF5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322" y="205065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20">
            <a:extLst>
              <a:ext uri="{FF2B5EF4-FFF2-40B4-BE49-F238E27FC236}">
                <a16:creationId xmlns:a16="http://schemas.microsoft.com/office/drawing/2014/main" id="{2E663919-55AC-405D-897B-A304C8274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38" y="2486496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RD Gateway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0EF84B-5920-C77D-2FB8-5BCBF38928FA}"/>
              </a:ext>
            </a:extLst>
          </p:cNvPr>
          <p:cNvSpPr/>
          <p:nvPr/>
        </p:nvSpPr>
        <p:spPr>
          <a:xfrm>
            <a:off x="2711912" y="3703997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36" name="TextBox 19">
            <a:extLst>
              <a:ext uri="{FF2B5EF4-FFF2-40B4-BE49-F238E27FC236}">
                <a16:creationId xmlns:a16="http://schemas.microsoft.com/office/drawing/2014/main" id="{25430BA9-DB66-CF8D-DE1C-77AFCDEB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965" y="3310937"/>
            <a:ext cx="22809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pic>
        <p:nvPicPr>
          <p:cNvPr id="43" name="Graphic 13">
            <a:extLst>
              <a:ext uri="{FF2B5EF4-FFF2-40B4-BE49-F238E27FC236}">
                <a16:creationId xmlns:a16="http://schemas.microsoft.com/office/drawing/2014/main" id="{5E12C029-B183-E5C1-B060-9AF0CD9A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50" y="20796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4F72F5-69E7-96B9-2E8D-E95222C52B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00128" y="2038078"/>
            <a:ext cx="381000" cy="381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F3160F27-E1A6-7FB2-D94B-F0787EC3AF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14264" y="3704192"/>
            <a:ext cx="381000" cy="381000"/>
          </a:xfrm>
          <a:prstGeom prst="rect">
            <a:avLst/>
          </a:prstGeom>
        </p:spPr>
      </p:pic>
      <p:pic>
        <p:nvPicPr>
          <p:cNvPr id="52" name="Graphic 15">
            <a:extLst>
              <a:ext uri="{FF2B5EF4-FFF2-40B4-BE49-F238E27FC236}">
                <a16:creationId xmlns:a16="http://schemas.microsoft.com/office/drawing/2014/main" id="{BB7A582B-A102-29F9-93DB-B23FCB8C8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677" y="20551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5E013D39-F60F-63DB-A06B-4715C701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061" y="370858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4" name="Graphic 17">
            <a:extLst>
              <a:ext uri="{FF2B5EF4-FFF2-40B4-BE49-F238E27FC236}">
                <a16:creationId xmlns:a16="http://schemas.microsoft.com/office/drawing/2014/main" id="{07469597-8C05-FD8D-9966-70F9B39E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37" y="371030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6" name="Graphic 17">
            <a:extLst>
              <a:ext uri="{FF2B5EF4-FFF2-40B4-BE49-F238E27FC236}">
                <a16:creationId xmlns:a16="http://schemas.microsoft.com/office/drawing/2014/main" id="{D1BA4A87-E0D6-6EE9-988A-8EDB94E1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650" y="36970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Graphic 10">
            <a:extLst>
              <a:ext uri="{FF2B5EF4-FFF2-40B4-BE49-F238E27FC236}">
                <a16:creationId xmlns:a16="http://schemas.microsoft.com/office/drawing/2014/main" id="{14C2DF48-A8DB-D3F7-DECA-88F1C14A0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465" y="114945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47108" name="Graphic 8">
            <a:extLst>
              <a:ext uri="{FF2B5EF4-FFF2-40B4-BE49-F238E27FC236}">
                <a16:creationId xmlns:a16="http://schemas.microsoft.com/office/drawing/2014/main" id="{5FE654E1-C03D-BB34-BD43-F26DA736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97" y="288727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Graphic 7">
            <a:extLst>
              <a:ext uri="{FF2B5EF4-FFF2-40B4-BE49-F238E27FC236}">
                <a16:creationId xmlns:a16="http://schemas.microsoft.com/office/drawing/2014/main" id="{6B49CB1E-8BDC-989B-0D86-AE41725B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02" y="47557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Box 9">
            <a:extLst>
              <a:ext uri="{FF2B5EF4-FFF2-40B4-BE49-F238E27FC236}">
                <a16:creationId xmlns:a16="http://schemas.microsoft.com/office/drawing/2014/main" id="{35E420FE-066F-EB9A-CD77-2A04B6184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39" y="555804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47111" name="Graphic 19">
            <a:extLst>
              <a:ext uri="{FF2B5EF4-FFF2-40B4-BE49-F238E27FC236}">
                <a16:creationId xmlns:a16="http://schemas.microsoft.com/office/drawing/2014/main" id="{125458FA-97C8-50B3-FF5D-705B0B7F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23" y="47446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2" name="TextBox 11">
            <a:extLst>
              <a:ext uri="{FF2B5EF4-FFF2-40B4-BE49-F238E27FC236}">
                <a16:creationId xmlns:a16="http://schemas.microsoft.com/office/drawing/2014/main" id="{53156B56-9996-3893-B35B-67C3B2DC3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513" y="5549742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3" name="Graphic 19">
            <a:extLst>
              <a:ext uri="{FF2B5EF4-FFF2-40B4-BE49-F238E27FC236}">
                <a16:creationId xmlns:a16="http://schemas.microsoft.com/office/drawing/2014/main" id="{C5288B14-C237-6409-7330-50FB0BC7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049" y="475731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Box 11">
            <a:extLst>
              <a:ext uri="{FF2B5EF4-FFF2-40B4-BE49-F238E27FC236}">
                <a16:creationId xmlns:a16="http://schemas.microsoft.com/office/drawing/2014/main" id="{38239B33-49D5-3120-174B-D9A26090E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936" y="555804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47117" name="Graphic 7">
            <a:extLst>
              <a:ext uri="{FF2B5EF4-FFF2-40B4-BE49-F238E27FC236}">
                <a16:creationId xmlns:a16="http://schemas.microsoft.com/office/drawing/2014/main" id="{B5428F64-FB62-E65C-0B1E-14BB25BF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626" y="9206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8" name="TextBox 9">
            <a:extLst>
              <a:ext uri="{FF2B5EF4-FFF2-40B4-BE49-F238E27FC236}">
                <a16:creationId xmlns:a16="http://schemas.microsoft.com/office/drawing/2014/main" id="{77D1B9E1-286E-2B34-C2CB-C3999D88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001" y="168427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47119" name="Graphic 17">
            <a:extLst>
              <a:ext uri="{FF2B5EF4-FFF2-40B4-BE49-F238E27FC236}">
                <a16:creationId xmlns:a16="http://schemas.microsoft.com/office/drawing/2014/main" id="{EBBBD044-7FA0-F999-ECCB-0AB12CBC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816" y="21608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0" name="TextBox 11">
            <a:extLst>
              <a:ext uri="{FF2B5EF4-FFF2-40B4-BE49-F238E27FC236}">
                <a16:creationId xmlns:a16="http://schemas.microsoft.com/office/drawing/2014/main" id="{EAD3B566-C460-61D0-045E-CA5EB30E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2729" y="292288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47121" name="Graphic 15">
            <a:extLst>
              <a:ext uri="{FF2B5EF4-FFF2-40B4-BE49-F238E27FC236}">
                <a16:creationId xmlns:a16="http://schemas.microsoft.com/office/drawing/2014/main" id="{38CE2F32-ABA1-15F2-509E-663268213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083" y="32069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11">
            <a:extLst>
              <a:ext uri="{FF2B5EF4-FFF2-40B4-BE49-F238E27FC236}">
                <a16:creationId xmlns:a16="http://schemas.microsoft.com/office/drawing/2014/main" id="{1A688EAD-9B23-38F6-F3B9-FF6B0B1DB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408" y="39689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47123" name="Graphic 19">
            <a:extLst>
              <a:ext uri="{FF2B5EF4-FFF2-40B4-BE49-F238E27FC236}">
                <a16:creationId xmlns:a16="http://schemas.microsoft.com/office/drawing/2014/main" id="{366C3B94-15EB-E568-C880-54DD6AA86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768" y="42612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4" name="TextBox 11">
            <a:extLst>
              <a:ext uri="{FF2B5EF4-FFF2-40B4-BE49-F238E27FC236}">
                <a16:creationId xmlns:a16="http://schemas.microsoft.com/office/drawing/2014/main" id="{B0B17B7D-FC29-C904-F46C-75B6387CA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681" y="503277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47125" name="Graphic 10">
            <a:extLst>
              <a:ext uri="{FF2B5EF4-FFF2-40B4-BE49-F238E27FC236}">
                <a16:creationId xmlns:a16="http://schemas.microsoft.com/office/drawing/2014/main" id="{A9E0B5F4-F8FC-F973-E656-9F40C385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833" y="534730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6" name="TextBox 20">
            <a:extLst>
              <a:ext uri="{FF2B5EF4-FFF2-40B4-BE49-F238E27FC236}">
                <a16:creationId xmlns:a16="http://schemas.microsoft.com/office/drawing/2014/main" id="{D02ED4E5-2199-A438-D3B4-D3CA01094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1158" y="610851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47131" name="TextBox 18">
            <a:extLst>
              <a:ext uri="{FF2B5EF4-FFF2-40B4-BE49-F238E27FC236}">
                <a16:creationId xmlns:a16="http://schemas.microsoft.com/office/drawing/2014/main" id="{E65B8D94-04BA-D89F-B59F-E12414F30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174" y="5360165"/>
            <a:ext cx="218710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Managed Microsoft AD</a:t>
            </a:r>
          </a:p>
        </p:txBody>
      </p:sp>
      <p:pic>
        <p:nvPicPr>
          <p:cNvPr id="47132" name="Graphic 31">
            <a:extLst>
              <a:ext uri="{FF2B5EF4-FFF2-40B4-BE49-F238E27FC236}">
                <a16:creationId xmlns:a16="http://schemas.microsoft.com/office/drawing/2014/main" id="{E50BD9EE-AC8A-8BC1-AEDB-CDBF4A1EA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264" y="49205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4D33AA-5288-49F9-A5D2-74434CBADA48}"/>
              </a:ext>
            </a:extLst>
          </p:cNvPr>
          <p:cNvCxnSpPr>
            <a:cxnSpLocks/>
          </p:cNvCxnSpPr>
          <p:nvPr/>
        </p:nvCxnSpPr>
        <p:spPr bwMode="auto">
          <a:xfrm>
            <a:off x="3623371" y="5154700"/>
            <a:ext cx="1564001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166D67-1069-49C0-8836-A2D872E7D4AB}"/>
              </a:ext>
            </a:extLst>
          </p:cNvPr>
          <p:cNvCxnSpPr>
            <a:cxnSpLocks/>
          </p:cNvCxnSpPr>
          <p:nvPr/>
        </p:nvCxnSpPr>
        <p:spPr bwMode="auto">
          <a:xfrm>
            <a:off x="5713130" y="5164225"/>
            <a:ext cx="15793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6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47C39BF-014C-8D44-AFEA-98A99FFC5687}"/>
              </a:ext>
            </a:extLst>
          </p:cNvPr>
          <p:cNvSpPr/>
          <p:nvPr/>
        </p:nvSpPr>
        <p:spPr>
          <a:xfrm>
            <a:off x="1062902" y="3268661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1C30A7-0EA7-714F-9E85-7DA67B33C606}"/>
              </a:ext>
            </a:extLst>
          </p:cNvPr>
          <p:cNvSpPr/>
          <p:nvPr/>
        </p:nvSpPr>
        <p:spPr>
          <a:xfrm>
            <a:off x="1059585" y="1860767"/>
            <a:ext cx="2763348" cy="126602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512618" y="1497302"/>
            <a:ext cx="9694623" cy="4576501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74625" y="403620"/>
            <a:ext cx="11836400" cy="61602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D102AA-00CD-FF49-9C6E-1658BE901624}"/>
              </a:ext>
            </a:extLst>
          </p:cNvPr>
          <p:cNvSpPr/>
          <p:nvPr/>
        </p:nvSpPr>
        <p:spPr bwMode="auto">
          <a:xfrm>
            <a:off x="926789" y="1181021"/>
            <a:ext cx="2990308" cy="5041433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47129" name="TextBox 14">
            <a:extLst>
              <a:ext uri="{FF2B5EF4-FFF2-40B4-BE49-F238E27FC236}">
                <a16:creationId xmlns:a16="http://schemas.microsoft.com/office/drawing/2014/main" id="{E0A60E92-2AEF-B843-8489-37EF750E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158" y="2690558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47135" name="TextBox 20">
            <a:extLst>
              <a:ext uri="{FF2B5EF4-FFF2-40B4-BE49-F238E27FC236}">
                <a16:creationId xmlns:a16="http://schemas.microsoft.com/office/drawing/2014/main" id="{FA8353D6-92A2-D244-A9C3-D865AA88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130" y="4313419"/>
            <a:ext cx="1307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78ED6D3-1731-8249-BC37-43C145C9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4625" y="403620"/>
            <a:ext cx="381000" cy="381000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ED425F82-30BD-E14D-A2A7-09E58EE65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618" y="1506109"/>
            <a:ext cx="381000" cy="381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88FDB8F-EE69-CA4C-BA7D-77D1617E7A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220" y="1858852"/>
            <a:ext cx="295194" cy="29519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99CEE759-5B3C-F34D-A7E1-8309D1A60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949" y="3270506"/>
            <a:ext cx="381000" cy="38100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D351F1-3F5B-144D-A3CB-8114C507BB78}"/>
              </a:ext>
            </a:extLst>
          </p:cNvPr>
          <p:cNvSpPr/>
          <p:nvPr/>
        </p:nvSpPr>
        <p:spPr>
          <a:xfrm>
            <a:off x="7205675" y="3230172"/>
            <a:ext cx="2760031" cy="27126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D21FFD-C80D-A74F-8C33-DF6266EEE923}"/>
              </a:ext>
            </a:extLst>
          </p:cNvPr>
          <p:cNvSpPr/>
          <p:nvPr/>
        </p:nvSpPr>
        <p:spPr>
          <a:xfrm>
            <a:off x="7202358" y="1744691"/>
            <a:ext cx="2763348" cy="13436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67CB6E5-FED0-1643-95C9-597CDFECC02A}"/>
              </a:ext>
            </a:extLst>
          </p:cNvPr>
          <p:cNvSpPr/>
          <p:nvPr/>
        </p:nvSpPr>
        <p:spPr bwMode="auto">
          <a:xfrm>
            <a:off x="7125633" y="1200546"/>
            <a:ext cx="2962812" cy="5019228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3DA53A85-9347-1045-8931-DF0819F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72" y="2669330"/>
            <a:ext cx="176715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503C64AB-5A3E-8F47-8941-0590B1290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2993" y="1744380"/>
            <a:ext cx="309246" cy="309246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B0C037B8-F7FB-2944-A79A-2A8C09C86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6484" y="3232017"/>
            <a:ext cx="381000" cy="381000"/>
          </a:xfrm>
          <a:prstGeom prst="rect">
            <a:avLst/>
          </a:prstGeom>
        </p:spPr>
      </p:pic>
      <p:sp>
        <p:nvSpPr>
          <p:cNvPr id="78" name="TextBox 12">
            <a:extLst>
              <a:ext uri="{FF2B5EF4-FFF2-40B4-BE49-F238E27FC236}">
                <a16:creationId xmlns:a16="http://schemas.microsoft.com/office/drawing/2014/main" id="{FD1D5076-2EB7-AC48-9BB5-DF7900D4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04" y="1684271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94861DE-2D58-A64E-B072-913B821B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69" y="4302760"/>
            <a:ext cx="14343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RADIUS Server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59C9C4-CDD9-2643-8D93-606FE8119AF5}"/>
              </a:ext>
            </a:extLst>
          </p:cNvPr>
          <p:cNvSpPr/>
          <p:nvPr/>
        </p:nvSpPr>
        <p:spPr>
          <a:xfrm>
            <a:off x="2769062" y="3839855"/>
            <a:ext cx="5500004" cy="734347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D8661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4" name="TextBox 19">
            <a:extLst>
              <a:ext uri="{FF2B5EF4-FFF2-40B4-BE49-F238E27FC236}">
                <a16:creationId xmlns:a16="http://schemas.microsoft.com/office/drawing/2014/main" id="{76DB11B8-9FC3-A141-B5DF-78B2D3851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397" y="2712818"/>
            <a:ext cx="29903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Balancer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5E2CA4F-8765-8846-B426-7900306FC85E}"/>
              </a:ext>
            </a:extLst>
          </p:cNvPr>
          <p:cNvCxnSpPr>
            <a:cxnSpLocks/>
          </p:cNvCxnSpPr>
          <p:nvPr/>
        </p:nvCxnSpPr>
        <p:spPr bwMode="auto">
          <a:xfrm>
            <a:off x="6019800" y="5189199"/>
            <a:ext cx="138099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95207F1-9959-7040-B3DD-8B1C631FE78E}"/>
              </a:ext>
            </a:extLst>
          </p:cNvPr>
          <p:cNvCxnSpPr>
            <a:cxnSpLocks/>
          </p:cNvCxnSpPr>
          <p:nvPr/>
        </p:nvCxnSpPr>
        <p:spPr bwMode="auto">
          <a:xfrm>
            <a:off x="3639279" y="5189199"/>
            <a:ext cx="1380744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3">
            <a:extLst>
              <a:ext uri="{FF2B5EF4-FFF2-40B4-BE49-F238E27FC236}">
                <a16:creationId xmlns:a16="http://schemas.microsoft.com/office/drawing/2014/main" id="{6E3CDD79-C99A-E668-631E-C36CBA8C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784" y="222065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B50175-F649-D4A6-D324-B9D9709F0B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33375" y="3842917"/>
            <a:ext cx="381000" cy="381000"/>
          </a:xfrm>
          <a:prstGeom prst="rect">
            <a:avLst/>
          </a:prstGeom>
        </p:spPr>
      </p:pic>
      <p:pic>
        <p:nvPicPr>
          <p:cNvPr id="8" name="Graphic 15">
            <a:extLst>
              <a:ext uri="{FF2B5EF4-FFF2-40B4-BE49-F238E27FC236}">
                <a16:creationId xmlns:a16="http://schemas.microsoft.com/office/drawing/2014/main" id="{A4554BC9-4A49-335D-C3D1-F5A18883C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082" y="219700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7">
            <a:extLst>
              <a:ext uri="{FF2B5EF4-FFF2-40B4-BE49-F238E27FC236}">
                <a16:creationId xmlns:a16="http://schemas.microsoft.com/office/drawing/2014/main" id="{3A06B0A9-B292-F4AD-FC05-16A1F235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1" y="384682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>
            <a:extLst>
              <a:ext uri="{FF2B5EF4-FFF2-40B4-BE49-F238E27FC236}">
                <a16:creationId xmlns:a16="http://schemas.microsoft.com/office/drawing/2014/main" id="{7342B2A6-11A3-313A-2058-40101C0BF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87" y="3846159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10">
            <a:extLst>
              <a:ext uri="{FF2B5EF4-FFF2-40B4-BE49-F238E27FC236}">
                <a16:creationId xmlns:a16="http://schemas.microsoft.com/office/drawing/2014/main" id="{DFD3EEB9-FBB2-FFC8-006E-A3D192B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279" y="1285308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4" name="Graphic 8">
            <a:extLst>
              <a:ext uri="{FF2B5EF4-FFF2-40B4-BE49-F238E27FC236}">
                <a16:creationId xmlns:a16="http://schemas.microsoft.com/office/drawing/2014/main" id="{D1B554F6-CD6E-9E33-52C7-F59A0DC7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4" y="22651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7">
            <a:extLst>
              <a:ext uri="{FF2B5EF4-FFF2-40B4-BE49-F238E27FC236}">
                <a16:creationId xmlns:a16="http://schemas.microsoft.com/office/drawing/2014/main" id="{15DB8C92-F348-CD3D-F320-6008EA6C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960" y="384682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E2EA278F-FE3D-B081-4E31-DAD6AD6E1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91" y="462970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Aurora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677399FB-7439-47C0-CA49-1FBDAF70D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498" y="473848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1">
            <a:extLst>
              <a:ext uri="{FF2B5EF4-FFF2-40B4-BE49-F238E27FC236}">
                <a16:creationId xmlns:a16="http://schemas.microsoft.com/office/drawing/2014/main" id="{ADE54A24-77B5-EBF5-3A66-469A545AC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261" y="549889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19" name="Graphic 19">
            <a:extLst>
              <a:ext uri="{FF2B5EF4-FFF2-40B4-BE49-F238E27FC236}">
                <a16:creationId xmlns:a16="http://schemas.microsoft.com/office/drawing/2014/main" id="{3E981131-AA44-6DD1-4FEB-3DD9A1097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802" y="47656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0C6A3DE5-C819-A705-416D-026C1DAF9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565" y="55260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WorkSpaces</a:t>
            </a:r>
          </a:p>
        </p:txBody>
      </p:sp>
      <p:pic>
        <p:nvPicPr>
          <p:cNvPr id="23" name="Graphic 7">
            <a:extLst>
              <a:ext uri="{FF2B5EF4-FFF2-40B4-BE49-F238E27FC236}">
                <a16:creationId xmlns:a16="http://schemas.microsoft.com/office/drawing/2014/main" id="{331A1279-6BE8-9A72-6B2E-84F10C607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200" y="91687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9">
            <a:extLst>
              <a:ext uri="{FF2B5EF4-FFF2-40B4-BE49-F238E27FC236}">
                <a16:creationId xmlns:a16="http://schemas.microsoft.com/office/drawing/2014/main" id="{AFE648DD-E2FA-89EA-52D4-909C8BB6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4425" y="1680463"/>
            <a:ext cx="22431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Key Management Service (AWS KMS)</a:t>
            </a:r>
          </a:p>
        </p:txBody>
      </p:sp>
      <p:pic>
        <p:nvPicPr>
          <p:cNvPr id="25" name="Graphic 17">
            <a:extLst>
              <a:ext uri="{FF2B5EF4-FFF2-40B4-BE49-F238E27FC236}">
                <a16:creationId xmlns:a16="http://schemas.microsoft.com/office/drawing/2014/main" id="{E450BEFE-E16C-E99F-D621-8F01C3A0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390" y="215707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B8BA16BF-BF59-9CD2-A560-5765F7123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6153" y="291907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27" name="Graphic 15">
            <a:extLst>
              <a:ext uri="{FF2B5EF4-FFF2-40B4-BE49-F238E27FC236}">
                <a16:creationId xmlns:a16="http://schemas.microsoft.com/office/drawing/2014/main" id="{3564A962-4772-EE2E-507E-C7A0FB0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657" y="32222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1">
            <a:extLst>
              <a:ext uri="{FF2B5EF4-FFF2-40B4-BE49-F238E27FC236}">
                <a16:creationId xmlns:a16="http://schemas.microsoft.com/office/drawing/2014/main" id="{3E750275-D753-A8EC-3511-1E8D0735A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5832" y="3984215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29" name="Graphic 19">
            <a:extLst>
              <a:ext uri="{FF2B5EF4-FFF2-40B4-BE49-F238E27FC236}">
                <a16:creationId xmlns:a16="http://schemas.microsoft.com/office/drawing/2014/main" id="{80E2F76E-B732-4637-3223-A41F75D5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342" y="427648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10B3D6F9-F819-965F-67A0-AA1C72444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105" y="5048010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EventBridge</a:t>
            </a:r>
          </a:p>
        </p:txBody>
      </p:sp>
      <p:pic>
        <p:nvPicPr>
          <p:cNvPr id="31" name="Graphic 10">
            <a:extLst>
              <a:ext uri="{FF2B5EF4-FFF2-40B4-BE49-F238E27FC236}">
                <a16:creationId xmlns:a16="http://schemas.microsoft.com/office/drawing/2014/main" id="{EC2C83EB-B30E-F48E-718A-CF2FA6845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3407" y="540064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0">
            <a:extLst>
              <a:ext uri="{FF2B5EF4-FFF2-40B4-BE49-F238E27FC236}">
                <a16:creationId xmlns:a16="http://schemas.microsoft.com/office/drawing/2014/main" id="{74E2256D-A10E-7F37-4B22-E4287DC33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582" y="61618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33" name="Graphic 7">
            <a:extLst>
              <a:ext uri="{FF2B5EF4-FFF2-40B4-BE49-F238E27FC236}">
                <a16:creationId xmlns:a16="http://schemas.microsoft.com/office/drawing/2014/main" id="{30028AD3-4F85-3605-8AE4-0757669BD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187" y="480057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BCFD3AD5-1C9A-144F-9B04-58958F1E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995" y="5573259"/>
            <a:ext cx="27275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Directory Service</a:t>
            </a:r>
          </a:p>
        </p:txBody>
      </p:sp>
    </p:spTree>
    <p:extLst>
      <p:ext uri="{BB962C8B-B14F-4D97-AF65-F5344CB8AC3E}">
        <p14:creationId xmlns:p14="http://schemas.microsoft.com/office/powerpoint/2010/main" val="20262669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196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Title-and-content_DB</vt:lpstr>
      <vt:lpstr>Title-and-Content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Reference Architectures</dc:title>
  <dc:creator>Microsoft Office User</dc:creator>
  <cp:lastModifiedBy>Nguyen, Jaclyn</cp:lastModifiedBy>
  <cp:revision>130</cp:revision>
  <dcterms:created xsi:type="dcterms:W3CDTF">2022-05-12T20:48:34Z</dcterms:created>
  <dcterms:modified xsi:type="dcterms:W3CDTF">2023-01-12T19:03:23Z</dcterms:modified>
</cp:coreProperties>
</file>