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405"/>
  </p:normalViewPr>
  <p:slideViewPr>
    <p:cSldViewPr snapToGrid="0" snapToObjects="1">
      <p:cViewPr varScale="1">
        <p:scale>
          <a:sx n="159" d="100"/>
          <a:sy n="159" d="100"/>
        </p:scale>
        <p:origin x="6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914918" y="3173232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911601" y="1765338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364634" y="1401873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12014" y="390216"/>
            <a:ext cx="11967972" cy="624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826430" y="1085592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98" y="259636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046" y="4217990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697" y="383524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15" y="1408299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585157" y="2076451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236" y="1768185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965" y="3172696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057691" y="3172843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054374" y="1649262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996699" y="1098767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380" y="2584622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171" y="421716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628" y="1648951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6119" y="3134207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420" y="1684092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98" y="421606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585" y="4207331"/>
            <a:ext cx="14343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44" y="213949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5" y="2584864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63" y="21260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854" y="257137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621078" y="3744426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336" y="3332316"/>
            <a:ext cx="2789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635318" y="5093770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548445" y="5093770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95" y="21632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4694" y="2068982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8945" y="3735582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10" y="21296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27" y="375298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F526FA63-39C4-AFF1-B02B-295CCC67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523" y="37578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53" y="37507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1" y="37875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30" y="29077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55" y="46663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55" y="542353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64" y="46621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277" y="54225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18" y="46257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431" y="540524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346" y="5347253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584" y="4890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95" y="118987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062902" y="3132803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059585" y="1724909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512618" y="1361444"/>
            <a:ext cx="9694623" cy="472247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974414" y="1045163"/>
            <a:ext cx="2990308" cy="50910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554700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177561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370251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733141" y="2036022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1725375"/>
            <a:ext cx="295194" cy="2951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949" y="3134648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7205675" y="3096695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7202358" y="1608833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7144683" y="1064687"/>
            <a:ext cx="2962812" cy="50685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515167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608522"/>
            <a:ext cx="309246" cy="30924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4103" y="3096159"/>
            <a:ext cx="381000" cy="381000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BF3F084C-5C3C-6A97-A793-7D98295C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548413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81" y="4040577"/>
            <a:ext cx="11942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166902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0990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544435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0601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50554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769062" y="3703997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291887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09606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278" y="2047603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379" y="3714203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0551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37085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3710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0" y="36208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Graphic 10">
            <a:extLst>
              <a:ext uri="{FF2B5EF4-FFF2-40B4-BE49-F238E27FC236}">
                <a16:creationId xmlns:a16="http://schemas.microsoft.com/office/drawing/2014/main" id="{14C2DF48-A8DB-D3F7-DECA-88F1C14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1494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28672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89" y="4975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89" y="573871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9963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75673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50235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783917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776" y="9397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001" y="170332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966" y="21227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729" y="28847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33" y="31307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408" y="38927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918" y="41850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681" y="495657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83" y="53092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158" y="607041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27" name="TextBox 18">
            <a:extLst>
              <a:ext uri="{FF2B5EF4-FFF2-40B4-BE49-F238E27FC236}">
                <a16:creationId xmlns:a16="http://schemas.microsoft.com/office/drawing/2014/main" id="{1CE962CE-823B-F243-93B8-77B75432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367" y="4112653"/>
            <a:ext cx="1343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0" name="Graphic 31">
            <a:extLst>
              <a:ext uri="{FF2B5EF4-FFF2-40B4-BE49-F238E27FC236}">
                <a16:creationId xmlns:a16="http://schemas.microsoft.com/office/drawing/2014/main" id="{EE3A7E78-BB59-77FA-5219-C0176BE2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05" y="37316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83" y="4424456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21" y="39672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6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2077927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949" y="3489581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7010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963455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6484" y="3451092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032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981700" y="5408274"/>
            <a:ext cx="13809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408274"/>
            <a:ext cx="11902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278" y="2402536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379" y="4071517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4076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658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89" y="4199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89" y="4963343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957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717971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4984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74515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8" y="5019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63" y="5782943"/>
            <a:ext cx="2243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218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Amazon WorkSpaces Quick Start – Self-Managed 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105</cp:revision>
  <dcterms:created xsi:type="dcterms:W3CDTF">2022-05-12T20:48:34Z</dcterms:created>
  <dcterms:modified xsi:type="dcterms:W3CDTF">2023-01-11T21:30:31Z</dcterms:modified>
</cp:coreProperties>
</file>