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64" r:id="rId2"/>
  </p:sldMasterIdLst>
  <p:sldIdLst>
    <p:sldId id="499" r:id="rId3"/>
    <p:sldId id="500" r:id="rId4"/>
    <p:sldId id="50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A867B75-C5DA-654B-BF1B-B310C0E48350}">
          <p14:sldIdLst/>
        </p14:section>
        <p14:section name="Quickstart" id="{885B9F12-42E4-6E46-98E8-9D3DCE88B234}">
          <p14:sldIdLst>
            <p14:sldId id="499"/>
            <p14:sldId id="500"/>
            <p14:sldId id="50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5127" autoAdjust="0"/>
    <p:restoredTop sz="95619" autoAdjust="0"/>
  </p:normalViewPr>
  <p:slideViewPr>
    <p:cSldViewPr snapToGrid="0" snapToObjects="1">
      <p:cViewPr varScale="1">
        <p:scale>
          <a:sx n="115" d="100"/>
          <a:sy n="115" d="100"/>
        </p:scale>
        <p:origin x="138" y="228"/>
      </p:cViewPr>
      <p:guideLst/>
    </p:cSldViewPr>
  </p:slideViewPr>
  <p:outlineViewPr>
    <p:cViewPr>
      <p:scale>
        <a:sx n="100" d="100"/>
        <a:sy n="10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D8054E3-407D-A945-A989-C467761F4CAA}"/>
              </a:ext>
            </a:extLst>
          </p:cNvPr>
          <p:cNvCxnSpPr>
            <a:cxnSpLocks/>
          </p:cNvCxnSpPr>
          <p:nvPr userDrawn="1"/>
        </p:nvCxnSpPr>
        <p:spPr>
          <a:xfrm>
            <a:off x="317500" y="4429125"/>
            <a:ext cx="623888" cy="0"/>
          </a:xfrm>
          <a:prstGeom prst="straightConnector1">
            <a:avLst/>
          </a:prstGeom>
          <a:ln w="25400" cap="sq">
            <a:solidFill>
              <a:srgbClr val="FF9900"/>
            </a:solidFill>
            <a:miter lim="800000"/>
            <a:tailEnd type="arrow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176" y="1472540"/>
            <a:ext cx="9650116" cy="2595563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2A6CFD-C467-C34F-84AB-0F24ADA4B6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0550" y="4289067"/>
            <a:ext cx="8827042" cy="379817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9A56CC-D6BC-4144-9E21-B2E281EF13A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090613" y="6249988"/>
            <a:ext cx="4462462" cy="36512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AA8925-7841-9946-AC16-5C8989B68BB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058FD55-336A-5A48-A65B-1A6E542D60D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79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C301F95D-465F-2945-9E09-3DB85C63C15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DCDA7B2F-E81E-4A44-9F5F-A7AFF9D700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36E29F-FFC1-2C49-8243-4EDCBA2AC99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32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Squ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61DB949-1463-2A4C-B301-63F1602C50E3}"/>
              </a:ext>
            </a:extLst>
          </p:cNvPr>
          <p:cNvSpPr/>
          <p:nvPr userDrawn="1"/>
        </p:nvSpPr>
        <p:spPr>
          <a:xfrm>
            <a:off x="0" y="1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61E2D"/>
                </a:gs>
                <a:gs pos="99000">
                  <a:srgbClr val="232F3E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CAC41FC-8492-FD42-A45A-1DF0B10E101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96A122A-D83B-6B4B-9C9F-4A4D8480E2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09C12A2-65EF-FD4D-A54C-5FC8D1359EF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369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-servi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48DBF48-0EFD-7E4F-AAF0-AB1C4877B680}"/>
              </a:ext>
            </a:extLst>
          </p:cNvPr>
          <p:cNvSpPr/>
          <p:nvPr userDrawn="1"/>
        </p:nvSpPr>
        <p:spPr>
          <a:xfrm>
            <a:off x="0" y="1009650"/>
            <a:ext cx="12192000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1388B4C-0BAF-3342-B4C4-F8F3835171BA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General Services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589A14A-BBCF-BC41-8E4A-D55A4B8E1B3D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13BDA1A-1CBB-8E43-A453-55D625CBA08B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DE7E60F-0E8F-E845-A30E-6D51DFDCF24C}"/>
              </a:ext>
            </a:extLst>
          </p:cNvPr>
          <p:cNvSpPr/>
          <p:nvPr userDrawn="1"/>
        </p:nvSpPr>
        <p:spPr>
          <a:xfrm>
            <a:off x="0" y="1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61E2D"/>
                </a:gs>
                <a:gs pos="99000">
                  <a:srgbClr val="232F3E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Text Placeholder 23">
            <a:extLst>
              <a:ext uri="{FF2B5EF4-FFF2-40B4-BE49-F238E27FC236}">
                <a16:creationId xmlns:a16="http://schemas.microsoft.com/office/drawing/2014/main" id="{06F1EA21-81DA-5A4B-9469-25634A5307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151A346F-D391-644D-B9B5-43708DD84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2133C68-E859-C34E-BFD3-94DFBAD88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5BCD9E6-DD9F-CF4C-A723-FB790C21F76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5386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-Services_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E5D3566-EC15-634D-A5DB-D8659E8B1D53}"/>
              </a:ext>
            </a:extLst>
          </p:cNvPr>
          <p:cNvSpPr/>
          <p:nvPr userDrawn="1"/>
        </p:nvSpPr>
        <p:spPr>
          <a:xfrm>
            <a:off x="0" y="1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61E2D"/>
                </a:gs>
                <a:gs pos="99000">
                  <a:srgbClr val="232F3E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D8DE337-0B3D-6D43-BEA0-8384F88079A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7157A59-ACB9-1842-BB99-2CA579ED664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636FC78C-5380-0C4F-B55D-5784A0E39E0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1200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AEB10B3-8C08-7244-A574-BA85CB778D8C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4D27AA"/>
                </a:gs>
                <a:gs pos="100000">
                  <a:srgbClr val="A166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A1846D2-65E7-414B-9D6E-800D82E3AC4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8B97EB9-315B-4F45-BD49-D3EA943D5D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4ED66FF-6442-164E-A8B9-9F2B3D5541F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1878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F7784A-AC38-A14C-8390-9F3D6CB22C2B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4D27AA"/>
                </a:gs>
                <a:gs pos="100000">
                  <a:srgbClr val="A166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1F4C99-54C2-9541-8F43-762C964F1301}"/>
              </a:ext>
            </a:extLst>
          </p:cNvPr>
          <p:cNvSpPr/>
          <p:nvPr userDrawn="1"/>
        </p:nvSpPr>
        <p:spPr>
          <a:xfrm>
            <a:off x="98425" y="1009650"/>
            <a:ext cx="11999913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A10370E-4F42-8241-BF9F-E9A72893EDA6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12F472C-8CA3-7949-8253-63E2F46D3462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72AB3EF-8D29-0347-A0F4-5A920F8D6324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Text Placeholder 23">
            <a:extLst>
              <a:ext uri="{FF2B5EF4-FFF2-40B4-BE49-F238E27FC236}">
                <a16:creationId xmlns:a16="http://schemas.microsoft.com/office/drawing/2014/main" id="{0FB48715-5720-1948-9EBD-02110C7CC8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A4EE625E-37C6-1C46-B0B1-4B19B93D8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6082003-9679-D141-ABE5-82062849F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D7BCC1A-A0BB-0640-8965-6C6C1F702B4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4327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only_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F7784A-AC38-A14C-8390-9F3D6CB22C2B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4D27AA"/>
                </a:gs>
                <a:gs pos="100000">
                  <a:srgbClr val="A166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Text Placeholder 23">
            <a:extLst>
              <a:ext uri="{FF2B5EF4-FFF2-40B4-BE49-F238E27FC236}">
                <a16:creationId xmlns:a16="http://schemas.microsoft.com/office/drawing/2014/main" id="{0FB48715-5720-1948-9EBD-02110C7CC8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A4EE625E-37C6-1C46-B0B1-4B19B93D8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6082003-9679-D141-ABE5-82062849F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D7BCC1A-A0BB-0640-8965-6C6C1F702B4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9981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2051C7E-3900-3D47-BA06-C45A775AC5C5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B0084D"/>
                </a:gs>
                <a:gs pos="100000">
                  <a:srgbClr val="FF4F8B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5454FA6E-790E-7C4C-966D-83C8902198F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8CC4A03-B62A-784E-AE0D-901EE9D988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965EF509-8B07-CE4D-8A01-886CBEC22FB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3506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D487056-54C9-3C44-8A0E-E8A0308AD2EC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69FAB93-C1F2-A245-90B4-C96C9D1826D2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F0D628E-4994-3E4C-AFDD-4A6F01ABA79D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483B396-C225-9E4D-8732-D5FC98F01E48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5DB3A17-29D7-3A45-ACDB-C1245E165449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B0084D"/>
                </a:gs>
                <a:gs pos="100000">
                  <a:srgbClr val="FF4F8B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F12AE10E-078F-804F-9AD5-CDE64C853C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CC61EF44-FAE9-DD45-8F96-DC8C5F7E0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B89831FF-1E64-7F47-AED1-5435D3260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A99F3A83-7C5F-024A-ACB0-D8E05C91F32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6320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573C5A5-FEA2-6F41-A1B4-E8FDB998D476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E8900"/>
                </a:gs>
                <a:gs pos="100000">
                  <a:srgbClr val="6AAF35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8C803519-78A0-504A-9275-ACBB41CB38D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B95AC00-CDDF-5B4F-9C39-818FE785A70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5C1199C-DD9A-8840-8C40-5C1700A033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626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B6CFDB4-BF0F-1547-857E-0CCD3E9EB72F}"/>
              </a:ext>
            </a:extLst>
          </p:cNvPr>
          <p:cNvSpPr/>
          <p:nvPr userDrawn="1"/>
        </p:nvSpPr>
        <p:spPr>
          <a:xfrm>
            <a:off x="0" y="1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61E2D"/>
                </a:gs>
                <a:gs pos="99000">
                  <a:srgbClr val="232F3E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B207C19A-10F2-DC4C-A114-BD06DDA4D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11710118" cy="644278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5D0C80C-70EB-F045-A185-EC4DF4892D1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090613" y="6249988"/>
            <a:ext cx="4462462" cy="36512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C146D00-8894-F344-AC9F-B050399C8CD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5A1B3F3-60E0-6745-9FE6-9C4771689A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6443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C46AA92-8B71-8343-AF02-BAEECFD8F9E8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66A8FD4-AEDF-F246-ACD7-A4642BCCBDE8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6DB7508-B76E-E744-9C55-928286936635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Storage Classes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7DB5F5-A7AF-224D-AD0A-3017FEAC6807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D41A0A26-7D8D-E34A-A375-337900A81340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E8900"/>
                </a:gs>
                <a:gs pos="100000">
                  <a:srgbClr val="6AAF35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EE8DD8F-3E33-DE49-A6C4-85510AAE5192}"/>
              </a:ext>
            </a:extLst>
          </p:cNvPr>
          <p:cNvSpPr txBox="1">
            <a:spLocks/>
          </p:cNvSpPr>
          <p:nvPr userDrawn="1"/>
        </p:nvSpPr>
        <p:spPr>
          <a:xfrm>
            <a:off x="241300" y="44196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4B1180FA-C20F-4340-836A-5B39546E46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6C36B39B-C8BB-1E4F-AE97-CCC8E1E1F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69561806-0A51-0845-BCF2-FDBF57EBC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1453AD0-C527-4D41-A17C-ACD52DFA398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3727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ources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6512C27-F57D-C04D-8C2E-2FBCFAEFE9E8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AE0B215-B435-A046-AB52-3AC5CD6CB093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B3FCFCA-86E9-6843-BBC5-696B46773C55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90F07F7-0ACA-744C-8676-DDDFF0EDD79A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AB1F7AC-1D02-F24E-80FB-3513723974A8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E8900"/>
                </a:gs>
                <a:gs pos="100000">
                  <a:srgbClr val="6AAF35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4B1180FA-C20F-4340-836A-5B39546E46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092AA574-E6C0-5F4A-95E8-AD0E6FAEB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30CD372-3673-1243-8AAB-7892B0C31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291D39C1-0905-434B-8FB1-0EF0C46D91C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6393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sources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AA13E0-81E6-A84C-8CBC-FD039ACB0210}"/>
              </a:ext>
            </a:extLst>
          </p:cNvPr>
          <p:cNvSpPr/>
          <p:nvPr userDrawn="1"/>
        </p:nvSpPr>
        <p:spPr>
          <a:xfrm>
            <a:off x="88900" y="1009650"/>
            <a:ext cx="11998325" cy="4913313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CC60938-B1D7-7642-B1A2-9236489D4F1E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IoT Resources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942122E-0449-9146-A319-D11DF60C4F51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4C2C7E85-0D8D-A349-9C99-2B876764A290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E8900"/>
                </a:gs>
                <a:gs pos="100000">
                  <a:srgbClr val="6AAF35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4B1180FA-C20F-4340-836A-5B39546E46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F1179090-2BF8-A648-A94F-F65CDE563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1AC4683-0655-824D-984F-6D6F02401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4C08EC1-FFF0-734F-8CB3-99933680085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21384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Resources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E92D2A8-9BEA-3140-B788-F7EE0BD84F4C}"/>
              </a:ext>
            </a:extLst>
          </p:cNvPr>
          <p:cNvSpPr/>
          <p:nvPr userDrawn="1"/>
        </p:nvSpPr>
        <p:spPr>
          <a:xfrm>
            <a:off x="88900" y="1009650"/>
            <a:ext cx="11998325" cy="4913313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3DE121C-6773-A942-87BC-F4D427316A91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IoT Things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0F07151-3D39-D647-9EC4-468CD7515165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4758A11D-69A8-0C48-B5B1-2F07EB49825B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E8900"/>
                </a:gs>
                <a:gs pos="100000">
                  <a:srgbClr val="6AAF35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4B1180FA-C20F-4340-836A-5B39546E46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FA109E5-00EC-0C48-88D5-8DB6E121F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F4ABF7-5F88-5F49-A807-D8EC1B535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4A537F3-FCA7-DB4F-9935-02E4F255C34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49105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4734F41-1E91-BB44-8DB4-8C7590A467BD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D45B07"/>
                </a:gs>
                <a:gs pos="100000">
                  <a:srgbClr val="FF9900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80C93F2-B6C0-1548-80B6-873E025ACF6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E05EE66-64AB-3543-9999-FEB04B8031E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F5DF6061-9DB1-1C49-8AE2-6BB88B0B53F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00874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8F773F9-4F99-D942-BEBB-1593505C68C1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AF5CCA0-0690-374D-8772-DEF02BD7F540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BC98EB3-F74A-FD47-AF5D-6FDD457384E6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DEDFC34-7FFC-F543-BA55-50C9C7C48B26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D97EA81C-3417-9A44-BB8E-31157C34FEB0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D45B07"/>
                </a:gs>
                <a:gs pos="100000">
                  <a:srgbClr val="FF9900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Text Placeholder 23">
            <a:extLst>
              <a:ext uri="{FF2B5EF4-FFF2-40B4-BE49-F238E27FC236}">
                <a16:creationId xmlns:a16="http://schemas.microsoft.com/office/drawing/2014/main" id="{62A62E79-E4B4-554D-B049-F72881B22B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6EADCE8C-3ABA-AE42-84E7-D609EB1CC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386F79-C61B-D748-960B-1CF6BBC37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52714928-2F33-0441-8A32-6074904A169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13355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ances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7F41C06-25C4-FE46-A47C-4B60AE628A89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8499298-BDCA-EC42-BE59-1F8672E52526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61EB6ED-D795-1747-A446-1C4C0434D810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Instances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78119F-F6F8-D44F-8ABE-419D35451573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8B257808-C612-7942-9E1F-FF677A089C7C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D45B07"/>
                </a:gs>
                <a:gs pos="100000">
                  <a:srgbClr val="FF9900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9" name="Text Placeholder 23">
            <a:extLst>
              <a:ext uri="{FF2B5EF4-FFF2-40B4-BE49-F238E27FC236}">
                <a16:creationId xmlns:a16="http://schemas.microsoft.com/office/drawing/2014/main" id="{51C8E2B8-601E-1A45-AFD4-63CA944F4C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44DCD15-B380-DB4C-8E19-347B4E967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F290404-126F-DF47-A1A5-EBA27C6CA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FD57328-1C9D-9749-A1E2-0B81063838B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65567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instances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7F41C06-25C4-FE46-A47C-4B60AE628A89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8499298-BDCA-EC42-BE59-1F8672E52526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78119F-F6F8-D44F-8ABE-419D35451573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8B257808-C612-7942-9E1F-FF677A089C7C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D45B07"/>
                </a:gs>
                <a:gs pos="100000">
                  <a:srgbClr val="FF9900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9" name="Text Placeholder 23">
            <a:extLst>
              <a:ext uri="{FF2B5EF4-FFF2-40B4-BE49-F238E27FC236}">
                <a16:creationId xmlns:a16="http://schemas.microsoft.com/office/drawing/2014/main" id="{51C8E2B8-601E-1A45-AFD4-63CA944F4C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44DCD15-B380-DB4C-8E19-347B4E967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F290404-126F-DF47-A1A5-EBA27C6CA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FD57328-1C9D-9749-A1E2-0B81063838B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70994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ources_Instances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7F41C06-25C4-FE46-A47C-4B60AE628A89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8499298-BDCA-EC42-BE59-1F8672E52526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61EB6ED-D795-1747-A446-1C4C0434D810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78119F-F6F8-D44F-8ABE-419D35451573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8B257808-C612-7942-9E1F-FF677A089C7C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D45B07"/>
                </a:gs>
                <a:gs pos="100000">
                  <a:srgbClr val="FF9900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9" name="Text Placeholder 23">
            <a:extLst>
              <a:ext uri="{FF2B5EF4-FFF2-40B4-BE49-F238E27FC236}">
                <a16:creationId xmlns:a16="http://schemas.microsoft.com/office/drawing/2014/main" id="{51C8E2B8-601E-1A45-AFD4-63CA944F4C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44DCD15-B380-DB4C-8E19-347B4E967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F290404-126F-DF47-A1A5-EBA27C6CA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FD57328-1C9D-9749-A1E2-0B81063838B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E489E1A-1BF1-F242-86E2-9807F29A1BEB}"/>
              </a:ext>
            </a:extLst>
          </p:cNvPr>
          <p:cNvSpPr txBox="1">
            <a:spLocks/>
          </p:cNvSpPr>
          <p:nvPr userDrawn="1"/>
        </p:nvSpPr>
        <p:spPr>
          <a:xfrm>
            <a:off x="241300" y="4049487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Instances</a:t>
            </a:r>
          </a:p>
        </p:txBody>
      </p:sp>
    </p:spTree>
    <p:extLst>
      <p:ext uri="{BB962C8B-B14F-4D97-AF65-F5344CB8AC3E}">
        <p14:creationId xmlns:p14="http://schemas.microsoft.com/office/powerpoint/2010/main" val="179277295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stances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1830441-BCA4-7845-BC42-2CFD006BD506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D1C4367-4151-334E-8948-D3D5108917A1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C4B04B2-C31D-D746-8BC0-1E691BFDC0C9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Instances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34C16EB-FA29-E443-AD51-B6FFB0E81550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D35DB79A-F452-6940-9DCA-FEA83968B820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D45B07"/>
                </a:gs>
                <a:gs pos="100000">
                  <a:srgbClr val="FF9900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0AF621C-45E3-0E42-8926-238993FA7FF9}"/>
              </a:ext>
            </a:extLst>
          </p:cNvPr>
          <p:cNvSpPr txBox="1">
            <a:spLocks/>
          </p:cNvSpPr>
          <p:nvPr userDrawn="1"/>
        </p:nvSpPr>
        <p:spPr>
          <a:xfrm>
            <a:off x="4373563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551C6C8-FD7A-0243-9615-7FBD350BBBC2}"/>
              </a:ext>
            </a:extLst>
          </p:cNvPr>
          <p:cNvCxnSpPr>
            <a:cxnSpLocks/>
          </p:cNvCxnSpPr>
          <p:nvPr userDrawn="1"/>
        </p:nvCxnSpPr>
        <p:spPr>
          <a:xfrm>
            <a:off x="4238625" y="1009650"/>
            <a:ext cx="0" cy="1557338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A1A6672-62F3-DB4D-9C6B-AFFAF2D92B6B}"/>
              </a:ext>
            </a:extLst>
          </p:cNvPr>
          <p:cNvCxnSpPr>
            <a:cxnSpLocks/>
          </p:cNvCxnSpPr>
          <p:nvPr userDrawn="1"/>
        </p:nvCxnSpPr>
        <p:spPr>
          <a:xfrm>
            <a:off x="6249988" y="1009650"/>
            <a:ext cx="0" cy="1557338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9" name="Text Placeholder 23">
            <a:extLst>
              <a:ext uri="{FF2B5EF4-FFF2-40B4-BE49-F238E27FC236}">
                <a16:creationId xmlns:a16="http://schemas.microsoft.com/office/drawing/2014/main" id="{51C8E2B8-601E-1A45-AFD4-63CA944F4C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12DEE79C-B149-3C46-AB26-DFEFDBA97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DBE60530-CFB3-634D-A8F4-17F4D6E69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267788FC-795C-C24D-8408-2E6486DBDD6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981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eneral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64341D3-C5F2-B347-979A-C1C1EFA17719}"/>
              </a:ext>
            </a:extLst>
          </p:cNvPr>
          <p:cNvSpPr/>
          <p:nvPr userDrawn="1"/>
        </p:nvSpPr>
        <p:spPr>
          <a:xfrm>
            <a:off x="0" y="1009650"/>
            <a:ext cx="12192000" cy="1557338"/>
          </a:xfrm>
          <a:prstGeom prst="rect">
            <a:avLst/>
          </a:prstGeom>
          <a:solidFill>
            <a:srgbClr val="232F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EFA3356-BA6E-174A-8B96-E2F528274AEA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>
                <a:solidFill>
                  <a:schemeClr val="bg1"/>
                </a:solidFill>
              </a:rPr>
              <a:t>General Services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AF037FC-94E4-3441-8343-5589F9BD92FD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>
                <a:solidFill>
                  <a:schemeClr val="bg1"/>
                </a:solidFill>
              </a:rPr>
              <a:t>Resource Icons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E148241-A694-C242-A0DF-FFF3D553B5C3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7EBD4A5C-EB82-9047-982F-EF05C5333DB1}"/>
              </a:ext>
            </a:extLst>
          </p:cNvPr>
          <p:cNvSpPr/>
          <p:nvPr userDrawn="1"/>
        </p:nvSpPr>
        <p:spPr>
          <a:xfrm>
            <a:off x="0" y="1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61E2D"/>
                </a:gs>
                <a:gs pos="99000">
                  <a:srgbClr val="232F3E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87E2AA1-D28E-9D46-A6F6-00A2AED59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Text Placeholder 23">
            <a:extLst>
              <a:ext uri="{FF2B5EF4-FFF2-40B4-BE49-F238E27FC236}">
                <a16:creationId xmlns:a16="http://schemas.microsoft.com/office/drawing/2014/main" id="{0CF80B5E-C510-0141-968B-86F24570A5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E35FB17E-2688-4B43-8872-969B0783A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0613" y="6249988"/>
            <a:ext cx="4462462" cy="36512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9811E03E-DF71-2846-8EA0-0A87029C9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9ECCE4F8-15EC-D046-B42F-5C756A89C5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90360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87C9EBA-6CEA-D94E-918D-9DD6990AE6A3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100000">
                  <a:srgbClr val="FF5252"/>
                </a:gs>
                <a:gs pos="0">
                  <a:srgbClr val="BF0816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408D557B-A3FE-2945-B68A-1480F048C0C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2A7EDCE-D77D-1144-B1A2-C2B488232F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D892955-F219-FF47-A3BD-53862D98EFA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35805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0E300FE-0BEC-454E-9226-4BF426763D48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C2F67B6-6C8E-C641-86AA-C2F4428DDFA6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BBDD403-20C7-4B41-9D7D-4F367D174F23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71A8823-AC99-5D48-BD49-9E36441E3815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BB803129-AEB7-3747-880F-67B9DA5EADCD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100000">
                  <a:srgbClr val="FF5252"/>
                </a:gs>
                <a:gs pos="0">
                  <a:srgbClr val="BF0816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734B9127-FC3D-9845-AB17-D6D8304C65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6080959F-4D89-D246-A614-5BFD0B347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3A329EC9-9C15-2D48-8B8F-7821AFFE6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023703A-434C-7646-A197-6D78904942A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47468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9CC7A7B-72BF-2148-B160-EA5B32411469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2E27AD"/>
                </a:gs>
                <a:gs pos="100000">
                  <a:srgbClr val="527F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212AE20C-635D-E14A-A372-4E3602D71AB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97D0A2D-64F5-4A4D-8007-39B104892DA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2F79F879-2CC0-064B-A28D-7FB9602B6D7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37768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90783BA-5DA2-994D-A7B2-8BDAECAFA190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9EAF9B0-BE56-6748-B94F-D6A648A817D0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E90A3CE-0CBA-E54C-B9E6-033E9469194E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471B9F-0CD6-C044-9881-BAE1BF200229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EA737E2-E92D-E84A-8C9E-5B00074EEFC1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2E27AD"/>
                </a:gs>
                <a:gs pos="100000">
                  <a:srgbClr val="527F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ED6FDA10-67FD-9241-9D4E-DBA923DCBE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CC0BEE6B-6661-1E4E-AB44-731287CB8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D4732D5F-9178-8347-B692-27B818018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FAD092F9-1B6F-C846-8525-4CF91EB426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96103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s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968BC1B-296F-5148-86CC-831AA7621E8E}"/>
              </a:ext>
            </a:extLst>
          </p:cNvPr>
          <p:cNvSpPr/>
          <p:nvPr userDrawn="1"/>
        </p:nvSpPr>
        <p:spPr>
          <a:xfrm>
            <a:off x="88900" y="1009650"/>
            <a:ext cx="11998325" cy="4913313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C40F516-D969-6E4E-BF93-CCA70344A631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FF49B2-D892-0D45-AB42-3AAD67C3E792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90370AE6-5FDC-E344-AF35-B06C2A21DEA6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2E27AD"/>
                </a:gs>
                <a:gs pos="100000">
                  <a:srgbClr val="527F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ED6FDA10-67FD-9241-9D4E-DBA923DCBE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FDF65988-7E19-7E49-94B6-681399541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702A8B3-73DF-014A-B78C-6B03CCD17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7FDEDA11-3C76-0B41-ADFF-67A693FE0AA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04706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Turquo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FBE0FF0-DD9B-4D4C-8D49-958F9D7B538D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067F68"/>
                </a:gs>
                <a:gs pos="100000">
                  <a:srgbClr val="16BF9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1EC5D109-88C0-0248-97EC-13091E9BE5C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FA6B858-707F-624C-A6C3-3725545FBD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DB30A882-BD2A-3B42-A8A9-09F37FAE5FF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3939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Turquo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E2F0230-E8CE-DC44-BE47-8907F62C997D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08B11CB-640D-E043-BAF5-A0C13F493AD5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B3AE031-14EA-8D40-9418-E068CFCCEE63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C3153ED-10FE-2541-95D5-3FFD37931226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2014E3DB-720E-E740-82E3-A1F043489F17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067F68"/>
                </a:gs>
                <a:gs pos="100000">
                  <a:srgbClr val="16BF9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F1ACC603-6326-454F-8DB6-8BB023F9A0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714F1D38-6199-4049-AD57-7C8780C33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939A7DC-F345-8942-A0FA-05AA6E735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1CF9B9E1-2A2B-0B4F-8AE1-EDAC513736D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0826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B32892E-F211-1F4E-8D65-A657F68C82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D40801-EB97-6641-ABEB-4E714443DE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1CEE998-DD60-8F4E-8C3C-C638B9C4BA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AABE0FF-BF8E-FE44-8BDA-8409E07BCCD2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100000">
                  <a:srgbClr val="FF5252"/>
                </a:gs>
                <a:gs pos="0">
                  <a:srgbClr val="BF0816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943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D1178EA3-F808-FA40-ACC0-1278A8280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11710118" cy="64427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80D7CE37-E491-324E-9E5C-EA9CE0B3C94E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240941" y="1175657"/>
            <a:ext cx="11710118" cy="4727016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51741C3D-6573-D04D-8327-F3FD27013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C853CCF-E44A-7A4E-AE6F-EA27A7428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69B592-7AC8-374D-948E-870AD03E23E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783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ol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5CA19-9DC3-0948-B147-46516DBE1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D87C6-B356-424E-B3CE-BAFD413E7E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0942" y="1175657"/>
            <a:ext cx="5669528" cy="472701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F448A3-D8C1-3340-A6A8-7D6328DF25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1530" y="1175657"/>
            <a:ext cx="5669528" cy="472701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C76143-AA20-234A-985B-4D352DCBCE6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D1084-FA3C-CF4D-985E-A785A9778AE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36629C-DB39-B44B-9452-4DC450D43CB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442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-col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5CA19-9DC3-0948-B147-46516DBE1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D87C6-B356-424E-B3CE-BAFD413E7E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0942" y="2273592"/>
            <a:ext cx="5669528" cy="35849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F448A3-D8C1-3340-A6A8-7D6328DF25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1530" y="2273592"/>
            <a:ext cx="5669528" cy="35849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245D864-C914-0941-B538-011AA5B9A179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240942" y="1149398"/>
            <a:ext cx="11710116" cy="984201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48FFCDB-B2D0-184B-A70A-C0978A88FD8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A8E6E56-AFB9-4C44-89C0-AC217910537B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760CDD-B3D5-E348-BF72-77703444570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761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three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5CA19-9DC3-0948-B147-46516DBE1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D87C6-B356-424E-B3CE-BAFD413E7E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0943" y="1175657"/>
            <a:ext cx="3602396" cy="472701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5B9F079-07D6-E944-8B84-A221C329825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4294802" y="1175657"/>
            <a:ext cx="3602396" cy="472701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AA18462-CDE2-4F4B-A61B-CD6DACFCAE0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8326793" y="1175657"/>
            <a:ext cx="3602396" cy="472701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ED85091-90EE-B541-AE9F-FB0EB0E0F48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73690C6-D7A1-5047-8A9F-2AC81399EEE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52B835-43D6-F94A-8401-3FEC4A18EEA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474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ub-three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5CA19-9DC3-0948-B147-46516DBE1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D87C6-B356-424E-B3CE-BAFD413E7E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0943" y="2273593"/>
            <a:ext cx="3602396" cy="35849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5B9F079-07D6-E944-8B84-A221C329825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4294802" y="2273593"/>
            <a:ext cx="3602396" cy="35849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AA18462-CDE2-4F4B-A61B-CD6DACFCAE0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8326793" y="2273593"/>
            <a:ext cx="3602396" cy="35849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075C3DB-0EE3-BA43-8B55-7C47D3172461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240942" y="1149398"/>
            <a:ext cx="11710116" cy="984201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F313970-EA94-F74E-B909-52184BCE8DA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4F9F29E-27F2-B04A-A131-CE776307562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8DA37B-B9A9-8947-B9C5-A7183EC37F3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086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445274BF-3829-D24D-BB45-67B2DEED761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6AD46A9-9581-D540-AA79-345601FA5D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B7CDC3-FDDA-584B-8A00-88B0260C022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901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21.xml"/><Relationship Id="rId26" Type="http://schemas.openxmlformats.org/officeDocument/2006/relationships/slideLayout" Target="../slideLayouts/slideLayout29.xml"/><Relationship Id="rId3" Type="http://schemas.openxmlformats.org/officeDocument/2006/relationships/slideLayout" Target="../slideLayouts/slideLayout6.xml"/><Relationship Id="rId21" Type="http://schemas.openxmlformats.org/officeDocument/2006/relationships/slideLayout" Target="../slideLayouts/slideLayout24.xml"/><Relationship Id="rId34" Type="http://schemas.openxmlformats.org/officeDocument/2006/relationships/slideLayout" Target="../slideLayouts/slideLayout37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20.xml"/><Relationship Id="rId25" Type="http://schemas.openxmlformats.org/officeDocument/2006/relationships/slideLayout" Target="../slideLayouts/slideLayout28.xml"/><Relationship Id="rId3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20" Type="http://schemas.openxmlformats.org/officeDocument/2006/relationships/slideLayout" Target="../slideLayouts/slideLayout23.xml"/><Relationship Id="rId29" Type="http://schemas.openxmlformats.org/officeDocument/2006/relationships/slideLayout" Target="../slideLayouts/slideLayout32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24" Type="http://schemas.openxmlformats.org/officeDocument/2006/relationships/slideLayout" Target="../slideLayouts/slideLayout27.xml"/><Relationship Id="rId32" Type="http://schemas.openxmlformats.org/officeDocument/2006/relationships/slideLayout" Target="../slideLayouts/slideLayout35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23" Type="http://schemas.openxmlformats.org/officeDocument/2006/relationships/slideLayout" Target="../slideLayouts/slideLayout26.xml"/><Relationship Id="rId28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13.xml"/><Relationship Id="rId19" Type="http://schemas.openxmlformats.org/officeDocument/2006/relationships/slideLayout" Target="../slideLayouts/slideLayout22.xml"/><Relationship Id="rId31" Type="http://schemas.openxmlformats.org/officeDocument/2006/relationships/slideLayout" Target="../slideLayouts/slideLayout34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Relationship Id="rId22" Type="http://schemas.openxmlformats.org/officeDocument/2006/relationships/slideLayout" Target="../slideLayouts/slideLayout25.xml"/><Relationship Id="rId27" Type="http://schemas.openxmlformats.org/officeDocument/2006/relationships/slideLayout" Target="../slideLayouts/slideLayout30.xml"/><Relationship Id="rId30" Type="http://schemas.openxmlformats.org/officeDocument/2006/relationships/slideLayout" Target="../slideLayouts/slideLayout33.xml"/><Relationship Id="rId35" Type="http://schemas.openxmlformats.org/officeDocument/2006/relationships/theme" Target="../theme/theme2.xml"/><Relationship Id="rId8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61E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Placeholder 1">
            <a:extLst>
              <a:ext uri="{FF2B5EF4-FFF2-40B4-BE49-F238E27FC236}">
                <a16:creationId xmlns:a16="http://schemas.microsoft.com/office/drawing/2014/main" id="{B1A3942D-1AFD-6643-9EF9-A7EDC1B614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41300" y="365125"/>
            <a:ext cx="11709400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2771" name="Text Placeholder 2">
            <a:extLst>
              <a:ext uri="{FF2B5EF4-FFF2-40B4-BE49-F238E27FC236}">
                <a16:creationId xmlns:a16="http://schemas.microsoft.com/office/drawing/2014/main" id="{F18769AE-E149-8245-9CDD-EFE62AC778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41300" y="1176338"/>
            <a:ext cx="11709400" cy="472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</p:txBody>
      </p:sp>
      <p:pic>
        <p:nvPicPr>
          <p:cNvPr id="32772" name="Picture 9">
            <a:extLst>
              <a:ext uri="{FF2B5EF4-FFF2-40B4-BE49-F238E27FC236}">
                <a16:creationId xmlns:a16="http://schemas.microsoft.com/office/drawing/2014/main" id="{5D7ED5E0-45B4-E34D-9338-E67C4E384D5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8" y="6235700"/>
            <a:ext cx="585787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2D8E3F11-A3CF-3541-AB3B-A9598B489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1736118-7C22-AC4B-89A0-1C2A0C68177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0659FC0-6F4E-4743-AB20-9E5DB79D9BB3}"/>
              </a:ext>
            </a:extLst>
          </p:cNvPr>
          <p:cNvCxnSpPr>
            <a:cxnSpLocks/>
          </p:cNvCxnSpPr>
          <p:nvPr userDrawn="1"/>
        </p:nvCxnSpPr>
        <p:spPr>
          <a:xfrm>
            <a:off x="280988" y="6070600"/>
            <a:ext cx="11669712" cy="0"/>
          </a:xfrm>
          <a:prstGeom prst="line">
            <a:avLst/>
          </a:prstGeom>
          <a:ln w="28575">
            <a:solidFill>
              <a:srgbClr val="272F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F649ED-92BB-804A-A4D2-48960466F0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84275" y="6229350"/>
            <a:ext cx="57292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659192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572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sz="16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011C473C-44BA-054B-B271-D3751D073C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41300" y="365125"/>
            <a:ext cx="11709400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8604AFDB-588D-E24E-89EC-AD90383CE4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41300" y="1176338"/>
            <a:ext cx="11709400" cy="472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286585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79" r:id="rId15"/>
    <p:sldLayoutId id="2147483680" r:id="rId16"/>
    <p:sldLayoutId id="2147483681" r:id="rId17"/>
    <p:sldLayoutId id="2147483682" r:id="rId18"/>
    <p:sldLayoutId id="2147483683" r:id="rId19"/>
    <p:sldLayoutId id="2147483684" r:id="rId20"/>
    <p:sldLayoutId id="2147483685" r:id="rId21"/>
    <p:sldLayoutId id="2147483686" r:id="rId22"/>
    <p:sldLayoutId id="2147483687" r:id="rId23"/>
    <p:sldLayoutId id="2147483688" r:id="rId24"/>
    <p:sldLayoutId id="2147483689" r:id="rId25"/>
    <p:sldLayoutId id="2147483690" r:id="rId26"/>
    <p:sldLayoutId id="2147483691" r:id="rId27"/>
    <p:sldLayoutId id="2147483692" r:id="rId28"/>
    <p:sldLayoutId id="2147483693" r:id="rId29"/>
    <p:sldLayoutId id="2147483694" r:id="rId30"/>
    <p:sldLayoutId id="2147483695" r:id="rId31"/>
    <p:sldLayoutId id="2147483696" r:id="rId32"/>
    <p:sldLayoutId id="2147483697" r:id="rId33"/>
    <p:sldLayoutId id="2147483698" r:id="rId34"/>
  </p:sldLayoutIdLst>
  <p:hf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 kern="1200">
          <a:solidFill>
            <a:srgbClr val="161E2D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defRPr sz="2400" kern="1200">
          <a:solidFill>
            <a:srgbClr val="161E2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572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sz="2000" kern="1200">
          <a:solidFill>
            <a:srgbClr val="161E2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kern="1200">
          <a:solidFill>
            <a:srgbClr val="161E2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sz="1600" kern="1200">
          <a:solidFill>
            <a:srgbClr val="161E2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svg"/><Relationship Id="rId21" Type="http://schemas.openxmlformats.org/officeDocument/2006/relationships/image" Target="../media/image21.pn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9.png"/><Relationship Id="rId3" Type="http://schemas.openxmlformats.org/officeDocument/2006/relationships/image" Target="../media/image3.svg"/><Relationship Id="rId21" Type="http://schemas.openxmlformats.org/officeDocument/2006/relationships/image" Target="../media/image21.pn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17" Type="http://schemas.openxmlformats.org/officeDocument/2006/relationships/image" Target="../media/image18.png"/><Relationship Id="rId2" Type="http://schemas.openxmlformats.org/officeDocument/2006/relationships/image" Target="../media/image2.png"/><Relationship Id="rId16" Type="http://schemas.openxmlformats.org/officeDocument/2006/relationships/image" Target="../media/image17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5" Type="http://schemas.openxmlformats.org/officeDocument/2006/relationships/image" Target="../media/image16.png"/><Relationship Id="rId10" Type="http://schemas.openxmlformats.org/officeDocument/2006/relationships/image" Target="../media/image10.png"/><Relationship Id="rId19" Type="http://schemas.openxmlformats.org/officeDocument/2006/relationships/image" Target="../media/image2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3.png"/><Relationship Id="rId18" Type="http://schemas.openxmlformats.org/officeDocument/2006/relationships/image" Target="../media/image19.png"/><Relationship Id="rId3" Type="http://schemas.openxmlformats.org/officeDocument/2006/relationships/image" Target="../media/image3.svg"/><Relationship Id="rId21" Type="http://schemas.openxmlformats.org/officeDocument/2006/relationships/image" Target="../media/image21.pn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17" Type="http://schemas.openxmlformats.org/officeDocument/2006/relationships/image" Target="../media/image18.png"/><Relationship Id="rId2" Type="http://schemas.openxmlformats.org/officeDocument/2006/relationships/image" Target="../media/image2.png"/><Relationship Id="rId16" Type="http://schemas.openxmlformats.org/officeDocument/2006/relationships/image" Target="../media/image17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.png"/><Relationship Id="rId11" Type="http://schemas.openxmlformats.org/officeDocument/2006/relationships/image" Target="../media/image8.png"/><Relationship Id="rId5" Type="http://schemas.openxmlformats.org/officeDocument/2006/relationships/image" Target="../media/image5.svg"/><Relationship Id="rId15" Type="http://schemas.openxmlformats.org/officeDocument/2006/relationships/image" Target="../media/image16.png"/><Relationship Id="rId10" Type="http://schemas.openxmlformats.org/officeDocument/2006/relationships/image" Target="../media/image11.svg"/><Relationship Id="rId19" Type="http://schemas.openxmlformats.org/officeDocument/2006/relationships/image" Target="../media/image20.png"/><Relationship Id="rId4" Type="http://schemas.openxmlformats.org/officeDocument/2006/relationships/image" Target="../media/image4.png"/><Relationship Id="rId9" Type="http://schemas.openxmlformats.org/officeDocument/2006/relationships/image" Target="../media/image10.png"/><Relationship Id="rId14" Type="http://schemas.openxmlformats.org/officeDocument/2006/relationships/image" Target="../media/image14.png"/><Relationship Id="rId22" Type="http://schemas.openxmlformats.org/officeDocument/2006/relationships/image" Target="../media/image2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247C39BF-014C-8D44-AFEA-98A99FFC5687}"/>
              </a:ext>
            </a:extLst>
          </p:cNvPr>
          <p:cNvSpPr/>
          <p:nvPr/>
        </p:nvSpPr>
        <p:spPr>
          <a:xfrm>
            <a:off x="1737360" y="2651760"/>
            <a:ext cx="2834640" cy="292608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31C30A7-0EA7-714F-9E85-7DA67B33C606}"/>
              </a:ext>
            </a:extLst>
          </p:cNvPr>
          <p:cNvSpPr/>
          <p:nvPr/>
        </p:nvSpPr>
        <p:spPr>
          <a:xfrm>
            <a:off x="1737360" y="1097280"/>
            <a:ext cx="2834640" cy="137160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0DCB38-C38F-3E45-91A5-BC77EA90215A}"/>
              </a:ext>
            </a:extLst>
          </p:cNvPr>
          <p:cNvSpPr/>
          <p:nvPr/>
        </p:nvSpPr>
        <p:spPr bwMode="auto">
          <a:xfrm>
            <a:off x="640079" y="914399"/>
            <a:ext cx="9052560" cy="4846320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ln w="0"/>
                <a:solidFill>
                  <a:srgbClr val="693BC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  <a:endParaRPr kumimoji="0" lang="en-US" sz="1200" b="0" i="0" u="none" strike="noStrike" kern="1200" cap="none" spc="0" normalizeH="0" baseline="0" noProof="0" dirty="0">
              <a:ln w="0"/>
              <a:solidFill>
                <a:srgbClr val="1E89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D78DDC-6CA6-8B4C-8030-D09C702BCE2A}"/>
              </a:ext>
            </a:extLst>
          </p:cNvPr>
          <p:cNvSpPr/>
          <p:nvPr/>
        </p:nvSpPr>
        <p:spPr bwMode="auto">
          <a:xfrm>
            <a:off x="182880" y="274320"/>
            <a:ext cx="11155680" cy="62179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D102AA-00CD-FF49-9C6E-1658BE901624}"/>
              </a:ext>
            </a:extLst>
          </p:cNvPr>
          <p:cNvSpPr/>
          <p:nvPr/>
        </p:nvSpPr>
        <p:spPr bwMode="auto">
          <a:xfrm>
            <a:off x="1554480" y="548640"/>
            <a:ext cx="3200400" cy="5486400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B9CD5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47129" name="TextBox 14">
            <a:extLst>
              <a:ext uri="{FF2B5EF4-FFF2-40B4-BE49-F238E27FC236}">
                <a16:creationId xmlns:a16="http://schemas.microsoft.com/office/drawing/2014/main" id="{E0A60E92-2AEF-B843-8489-37EF750E1F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6962" y="2025733"/>
            <a:ext cx="118098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32F3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NAT gateway</a:t>
            </a:r>
          </a:p>
        </p:txBody>
      </p:sp>
      <p:sp>
        <p:nvSpPr>
          <p:cNvPr id="47135" name="TextBox 20">
            <a:extLst>
              <a:ext uri="{FF2B5EF4-FFF2-40B4-BE49-F238E27FC236}">
                <a16:creationId xmlns:a16="http://schemas.microsoft.com/office/drawing/2014/main" id="{FA8353D6-92A2-D244-A9C3-D865AA8841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5454" y="3854946"/>
            <a:ext cx="130791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32F3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RADIUS Server</a:t>
            </a:r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D78ED6D3-1731-8249-BC37-43C145C988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82880" y="274320"/>
            <a:ext cx="381000" cy="381000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39EEFFD5-B07A-CD4C-A9C4-8DBFAB9447D6}"/>
              </a:ext>
            </a:extLst>
          </p:cNvPr>
          <p:cNvSpPr/>
          <p:nvPr/>
        </p:nvSpPr>
        <p:spPr>
          <a:xfrm>
            <a:off x="2971800" y="1463040"/>
            <a:ext cx="5120640" cy="822960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D8661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D8661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8661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F88FDB8F-EE69-CA4C-BA7D-77D1617E7A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37360" y="1097280"/>
            <a:ext cx="384048" cy="384048"/>
          </a:xfrm>
          <a:prstGeom prst="rect">
            <a:avLst/>
          </a:prstGeom>
        </p:spPr>
      </p:pic>
      <p:pic>
        <p:nvPicPr>
          <p:cNvPr id="50" name="Graphic 49">
            <a:extLst>
              <a:ext uri="{FF2B5EF4-FFF2-40B4-BE49-F238E27FC236}">
                <a16:creationId xmlns:a16="http://schemas.microsoft.com/office/drawing/2014/main" id="{99CEE759-5B3C-F34D-A7E1-8309D1A608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37360" y="2651760"/>
            <a:ext cx="381000" cy="381000"/>
          </a:xfrm>
          <a:prstGeom prst="rect">
            <a:avLst/>
          </a:prstGeom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A67CB6E5-FED0-1643-95C9-597CDFECC02A}"/>
              </a:ext>
            </a:extLst>
          </p:cNvPr>
          <p:cNvSpPr/>
          <p:nvPr/>
        </p:nvSpPr>
        <p:spPr bwMode="auto">
          <a:xfrm>
            <a:off x="6217920" y="548640"/>
            <a:ext cx="3200400" cy="5486400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B9CD5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Availability Zone 2</a:t>
            </a:r>
          </a:p>
        </p:txBody>
      </p:sp>
      <p:sp>
        <p:nvSpPr>
          <p:cNvPr id="81" name="TextBox 20">
            <a:extLst>
              <a:ext uri="{FF2B5EF4-FFF2-40B4-BE49-F238E27FC236}">
                <a16:creationId xmlns:a16="http://schemas.microsoft.com/office/drawing/2014/main" id="{13BF09F2-646B-274B-A7A2-004C0C856F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7360" y="3657600"/>
            <a:ext cx="100584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32F3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Domain controller 1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32F3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forest)</a:t>
            </a:r>
          </a:p>
        </p:txBody>
      </p:sp>
      <p:pic>
        <p:nvPicPr>
          <p:cNvPr id="84" name="Graphic 19">
            <a:extLst>
              <a:ext uri="{FF2B5EF4-FFF2-40B4-BE49-F238E27FC236}">
                <a16:creationId xmlns:a16="http://schemas.microsoft.com/office/drawing/2014/main" id="{C2E6913B-0D8E-0445-AA66-B82AD9CFF6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4720" y="1554480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5" name="TextBox 20">
            <a:extLst>
              <a:ext uri="{FF2B5EF4-FFF2-40B4-BE49-F238E27FC236}">
                <a16:creationId xmlns:a16="http://schemas.microsoft.com/office/drawing/2014/main" id="{037C5889-18DD-8641-B8F5-26BF56DB84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4816" y="2024923"/>
            <a:ext cx="112961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32F3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RD Gateway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C859C9C4-CDD9-2643-8D93-606FE8119AF5}"/>
              </a:ext>
            </a:extLst>
          </p:cNvPr>
          <p:cNvSpPr/>
          <p:nvPr/>
        </p:nvSpPr>
        <p:spPr>
          <a:xfrm>
            <a:off x="2971800" y="3291840"/>
            <a:ext cx="5120640" cy="822960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D8661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D8661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8661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Auto Scaling group</a:t>
            </a:r>
          </a:p>
        </p:txBody>
      </p:sp>
      <p:sp>
        <p:nvSpPr>
          <p:cNvPr id="94" name="TextBox 19">
            <a:extLst>
              <a:ext uri="{FF2B5EF4-FFF2-40B4-BE49-F238E27FC236}">
                <a16:creationId xmlns:a16="http://schemas.microsoft.com/office/drawing/2014/main" id="{76DB11B8-9FC3-A141-B5DF-78B2D38518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5903" y="2834640"/>
            <a:ext cx="13716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Application Load Balancer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F5E2CA4F-8765-8846-B426-7900306FC85E}"/>
              </a:ext>
            </a:extLst>
          </p:cNvPr>
          <p:cNvCxnSpPr>
            <a:cxnSpLocks/>
            <a:stCxn id="22" idx="3"/>
            <a:endCxn id="80" idx="1"/>
          </p:cNvCxnSpPr>
          <p:nvPr/>
        </p:nvCxnSpPr>
        <p:spPr bwMode="auto">
          <a:xfrm flipV="1">
            <a:off x="5715000" y="4770120"/>
            <a:ext cx="1143000" cy="1905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395207F1-9959-7040-B3DD-8B1C631FE78E}"/>
              </a:ext>
            </a:extLst>
          </p:cNvPr>
          <p:cNvCxnSpPr>
            <a:cxnSpLocks/>
            <a:stCxn id="17" idx="3"/>
            <a:endCxn id="22" idx="1"/>
          </p:cNvCxnSpPr>
          <p:nvPr/>
        </p:nvCxnSpPr>
        <p:spPr bwMode="auto">
          <a:xfrm>
            <a:off x="4145280" y="4770120"/>
            <a:ext cx="1112520" cy="1905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Graphic 13">
            <a:extLst>
              <a:ext uri="{FF2B5EF4-FFF2-40B4-BE49-F238E27FC236}">
                <a16:creationId xmlns:a16="http://schemas.microsoft.com/office/drawing/2014/main" id="{6E3CDD79-C99A-E668-631E-C36CBA8C67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680" y="1554480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77C1DEA5-D37D-0BA4-6133-3E1AD5F2364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297168" y="1463040"/>
            <a:ext cx="381000" cy="3810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FBB50175-F649-D4A6-D324-B9D9709F0BC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303520" y="3291840"/>
            <a:ext cx="381000" cy="381000"/>
          </a:xfrm>
          <a:prstGeom prst="rect">
            <a:avLst/>
          </a:prstGeom>
        </p:spPr>
      </p:pic>
      <p:pic>
        <p:nvPicPr>
          <p:cNvPr id="11" name="Graphic 17">
            <a:extLst>
              <a:ext uri="{FF2B5EF4-FFF2-40B4-BE49-F238E27FC236}">
                <a16:creationId xmlns:a16="http://schemas.microsoft.com/office/drawing/2014/main" id="{7342B2A6-11A3-313A-2058-40101C0BF4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4720" y="3383280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Graphic 17">
            <a:extLst>
              <a:ext uri="{FF2B5EF4-FFF2-40B4-BE49-F238E27FC236}">
                <a16:creationId xmlns:a16="http://schemas.microsoft.com/office/drawing/2014/main" id="{D249967C-8D85-292A-7688-6BF85F5434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680" y="3200400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Graphic 8">
            <a:extLst>
              <a:ext uri="{FF2B5EF4-FFF2-40B4-BE49-F238E27FC236}">
                <a16:creationId xmlns:a16="http://schemas.microsoft.com/office/drawing/2014/main" id="{D1B554F6-CD6E-9E33-52C7-F59A0DC767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237744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Graphic 7">
            <a:extLst>
              <a:ext uri="{FF2B5EF4-FFF2-40B4-BE49-F238E27FC236}">
                <a16:creationId xmlns:a16="http://schemas.microsoft.com/office/drawing/2014/main" id="{15DB8C92-F348-CD3D-F320-6008EA6CFD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240" y="438912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9">
            <a:extLst>
              <a:ext uri="{FF2B5EF4-FFF2-40B4-BE49-F238E27FC236}">
                <a16:creationId xmlns:a16="http://schemas.microsoft.com/office/drawing/2014/main" id="{E2EA278F-FE3D-B081-4E31-DAD6AD6E1A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0566" y="5153205"/>
            <a:ext cx="12801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Aurora</a:t>
            </a:r>
          </a:p>
        </p:txBody>
      </p:sp>
      <p:pic>
        <p:nvPicPr>
          <p:cNvPr id="17" name="Graphic 19">
            <a:extLst>
              <a:ext uri="{FF2B5EF4-FFF2-40B4-BE49-F238E27FC236}">
                <a16:creationId xmlns:a16="http://schemas.microsoft.com/office/drawing/2014/main" id="{677399FB-7439-47C0-CA49-1FBDAF70D3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3280" y="438912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1">
            <a:extLst>
              <a:ext uri="{FF2B5EF4-FFF2-40B4-BE49-F238E27FC236}">
                <a16:creationId xmlns:a16="http://schemas.microsoft.com/office/drawing/2014/main" id="{ADE54A24-77B5-EBF5-3A66-469A545AC0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39347" y="5151120"/>
            <a:ext cx="16459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WorkSpaces</a:t>
            </a:r>
          </a:p>
        </p:txBody>
      </p:sp>
      <p:sp>
        <p:nvSpPr>
          <p:cNvPr id="21" name="TextBox 16">
            <a:extLst>
              <a:ext uri="{FF2B5EF4-FFF2-40B4-BE49-F238E27FC236}">
                <a16:creationId xmlns:a16="http://schemas.microsoft.com/office/drawing/2014/main" id="{132537B2-DDB2-D9BB-4BDA-82B2F01287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4887" y="5029200"/>
            <a:ext cx="134302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AD Connector</a:t>
            </a:r>
          </a:p>
        </p:txBody>
      </p:sp>
      <p:pic>
        <p:nvPicPr>
          <p:cNvPr id="22" name="Graphic 14">
            <a:extLst>
              <a:ext uri="{FF2B5EF4-FFF2-40B4-BE49-F238E27FC236}">
                <a16:creationId xmlns:a16="http://schemas.microsoft.com/office/drawing/2014/main" id="{3D8D04F0-80BE-B516-F498-00D26865DB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454342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Graphic 7">
            <a:extLst>
              <a:ext uri="{FF2B5EF4-FFF2-40B4-BE49-F238E27FC236}">
                <a16:creationId xmlns:a16="http://schemas.microsoft.com/office/drawing/2014/main" id="{331A1279-6BE8-9A72-6B2E-84F10C607B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9840" y="533399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extBox 9">
            <a:extLst>
              <a:ext uri="{FF2B5EF4-FFF2-40B4-BE49-F238E27FC236}">
                <a16:creationId xmlns:a16="http://schemas.microsoft.com/office/drawing/2014/main" id="{AFE648DD-E2FA-89EA-52D4-909C8BB697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82200" y="1297924"/>
            <a:ext cx="109728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KMS</a:t>
            </a:r>
          </a:p>
        </p:txBody>
      </p:sp>
      <p:pic>
        <p:nvPicPr>
          <p:cNvPr id="25" name="Graphic 17">
            <a:extLst>
              <a:ext uri="{FF2B5EF4-FFF2-40B4-BE49-F238E27FC236}">
                <a16:creationId xmlns:a16="http://schemas.microsoft.com/office/drawing/2014/main" id="{E450BEFE-E16C-E99F-D621-8F01C3A014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9840" y="1653343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Box 11">
            <a:extLst>
              <a:ext uri="{FF2B5EF4-FFF2-40B4-BE49-F238E27FC236}">
                <a16:creationId xmlns:a16="http://schemas.microsoft.com/office/drawing/2014/main" id="{B8BA16BF-BF59-9CD2-A560-5765F7123A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81778" y="2417217"/>
            <a:ext cx="109728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Secrets Manager</a:t>
            </a:r>
          </a:p>
        </p:txBody>
      </p:sp>
      <p:pic>
        <p:nvPicPr>
          <p:cNvPr id="27" name="Graphic 15">
            <a:extLst>
              <a:ext uri="{FF2B5EF4-FFF2-40B4-BE49-F238E27FC236}">
                <a16:creationId xmlns:a16="http://schemas.microsoft.com/office/drawing/2014/main" id="{3564A962-4772-EE2E-507E-C7A0FB0086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9840" y="294506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TextBox 11">
            <a:extLst>
              <a:ext uri="{FF2B5EF4-FFF2-40B4-BE49-F238E27FC236}">
                <a16:creationId xmlns:a16="http://schemas.microsoft.com/office/drawing/2014/main" id="{3E750275-D753-A8EC-3511-1E8D0735AC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36058" y="3707790"/>
            <a:ext cx="11887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Systems Manager</a:t>
            </a:r>
          </a:p>
        </p:txBody>
      </p:sp>
      <p:pic>
        <p:nvPicPr>
          <p:cNvPr id="29" name="Graphic 19">
            <a:extLst>
              <a:ext uri="{FF2B5EF4-FFF2-40B4-BE49-F238E27FC236}">
                <a16:creationId xmlns:a16="http://schemas.microsoft.com/office/drawing/2014/main" id="{80E2F76E-B732-4637-3223-A41F75D5A4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9840" y="4231315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TextBox 11">
            <a:extLst>
              <a:ext uri="{FF2B5EF4-FFF2-40B4-BE49-F238E27FC236}">
                <a16:creationId xmlns:a16="http://schemas.microsoft.com/office/drawing/2014/main" id="{10B3D6F9-F819-965F-67A0-AA1C724441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07457" y="4994841"/>
            <a:ext cx="16459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EventBridge</a:t>
            </a:r>
          </a:p>
        </p:txBody>
      </p:sp>
      <p:pic>
        <p:nvPicPr>
          <p:cNvPr id="31" name="Graphic 10">
            <a:extLst>
              <a:ext uri="{FF2B5EF4-FFF2-40B4-BE49-F238E27FC236}">
                <a16:creationId xmlns:a16="http://schemas.microsoft.com/office/drawing/2014/main" id="{EC2C83EB-B30E-F48E-718A-CF2FA68451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9840" y="534924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TextBox 20">
            <a:extLst>
              <a:ext uri="{FF2B5EF4-FFF2-40B4-BE49-F238E27FC236}">
                <a16:creationId xmlns:a16="http://schemas.microsoft.com/office/drawing/2014/main" id="{74E2256D-A10E-7F37-4B22-E4287DC333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36057" y="6126480"/>
            <a:ext cx="11887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Lambda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563F30E-F4FF-449A-A0A6-160E894FB5B9}"/>
              </a:ext>
            </a:extLst>
          </p:cNvPr>
          <p:cNvSpPr/>
          <p:nvPr/>
        </p:nvSpPr>
        <p:spPr>
          <a:xfrm>
            <a:off x="6402343" y="2651760"/>
            <a:ext cx="2834640" cy="292608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931C56B-20CA-400A-AEB8-2CCA71FB6AFF}"/>
              </a:ext>
            </a:extLst>
          </p:cNvPr>
          <p:cNvSpPr/>
          <p:nvPr/>
        </p:nvSpPr>
        <p:spPr>
          <a:xfrm>
            <a:off x="6400800" y="1097280"/>
            <a:ext cx="2834640" cy="137160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67" name="TextBox 14">
            <a:extLst>
              <a:ext uri="{FF2B5EF4-FFF2-40B4-BE49-F238E27FC236}">
                <a16:creationId xmlns:a16="http://schemas.microsoft.com/office/drawing/2014/main" id="{E9EB1818-2FF4-46C6-B4C5-C167BE6243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58087" y="2026353"/>
            <a:ext cx="118098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32F3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NAT gateway</a:t>
            </a:r>
          </a:p>
        </p:txBody>
      </p:sp>
      <p:sp>
        <p:nvSpPr>
          <p:cNvPr id="68" name="TextBox 20">
            <a:extLst>
              <a:ext uri="{FF2B5EF4-FFF2-40B4-BE49-F238E27FC236}">
                <a16:creationId xmlns:a16="http://schemas.microsoft.com/office/drawing/2014/main" id="{BD9239B0-07C5-47BF-82A4-60275D4757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3048" y="3858755"/>
            <a:ext cx="130791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32F3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RADIUS Server</a:t>
            </a:r>
          </a:p>
        </p:txBody>
      </p:sp>
      <p:pic>
        <p:nvPicPr>
          <p:cNvPr id="69" name="Graphic 68">
            <a:extLst>
              <a:ext uri="{FF2B5EF4-FFF2-40B4-BE49-F238E27FC236}">
                <a16:creationId xmlns:a16="http://schemas.microsoft.com/office/drawing/2014/main" id="{B17D56A0-BF98-48A0-B917-1C04F395EA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00800" y="1097280"/>
            <a:ext cx="384048" cy="384048"/>
          </a:xfrm>
          <a:prstGeom prst="rect">
            <a:avLst/>
          </a:prstGeom>
        </p:spPr>
      </p:pic>
      <p:pic>
        <p:nvPicPr>
          <p:cNvPr id="70" name="Graphic 69">
            <a:extLst>
              <a:ext uri="{FF2B5EF4-FFF2-40B4-BE49-F238E27FC236}">
                <a16:creationId xmlns:a16="http://schemas.microsoft.com/office/drawing/2014/main" id="{B7CDAF70-372C-424F-A707-3FB699E3EA7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402343" y="2651760"/>
            <a:ext cx="381000" cy="381000"/>
          </a:xfrm>
          <a:prstGeom prst="rect">
            <a:avLst/>
          </a:prstGeom>
        </p:spPr>
      </p:pic>
      <p:sp>
        <p:nvSpPr>
          <p:cNvPr id="71" name="TextBox 20">
            <a:extLst>
              <a:ext uri="{FF2B5EF4-FFF2-40B4-BE49-F238E27FC236}">
                <a16:creationId xmlns:a16="http://schemas.microsoft.com/office/drawing/2014/main" id="{8E426012-F4B9-47CD-B182-C797B966B2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05348" y="3657600"/>
            <a:ext cx="100584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32F3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Domain controller 2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32F3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(forest)</a:t>
            </a:r>
          </a:p>
        </p:txBody>
      </p:sp>
      <p:pic>
        <p:nvPicPr>
          <p:cNvPr id="72" name="Graphic 19">
            <a:extLst>
              <a:ext uri="{FF2B5EF4-FFF2-40B4-BE49-F238E27FC236}">
                <a16:creationId xmlns:a16="http://schemas.microsoft.com/office/drawing/2014/main" id="{BA4BE236-80F7-458C-9375-902130E7CC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0880" y="1554480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" name="TextBox 20">
            <a:extLst>
              <a:ext uri="{FF2B5EF4-FFF2-40B4-BE49-F238E27FC236}">
                <a16:creationId xmlns:a16="http://schemas.microsoft.com/office/drawing/2014/main" id="{9EF7A726-79E6-4FD1-AAC9-2FF9E968F1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2190" y="2025901"/>
            <a:ext cx="112961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32F3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RD Gateway</a:t>
            </a:r>
          </a:p>
        </p:txBody>
      </p:sp>
      <p:pic>
        <p:nvPicPr>
          <p:cNvPr id="74" name="Graphic 13">
            <a:extLst>
              <a:ext uri="{FF2B5EF4-FFF2-40B4-BE49-F238E27FC236}">
                <a16:creationId xmlns:a16="http://schemas.microsoft.com/office/drawing/2014/main" id="{6652EB62-2C76-47AD-AA45-D9AA4A42DC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2480" y="1554480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" name="Graphic 17">
            <a:extLst>
              <a:ext uri="{FF2B5EF4-FFF2-40B4-BE49-F238E27FC236}">
                <a16:creationId xmlns:a16="http://schemas.microsoft.com/office/drawing/2014/main" id="{B0A7EF48-6CBB-4B9F-9DFD-1D9108129A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0880" y="3383280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" name="Graphic 17">
            <a:extLst>
              <a:ext uri="{FF2B5EF4-FFF2-40B4-BE49-F238E27FC236}">
                <a16:creationId xmlns:a16="http://schemas.microsoft.com/office/drawing/2014/main" id="{08B2AC1C-C311-494C-9916-35E13E9325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3318" y="3200400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" name="Graphic 19">
            <a:extLst>
              <a:ext uri="{FF2B5EF4-FFF2-40B4-BE49-F238E27FC236}">
                <a16:creationId xmlns:a16="http://schemas.microsoft.com/office/drawing/2014/main" id="{C952963D-EF61-47CC-85F8-9AA63162FC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438912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" name="TextBox 11">
            <a:extLst>
              <a:ext uri="{FF2B5EF4-FFF2-40B4-BE49-F238E27FC236}">
                <a16:creationId xmlns:a16="http://schemas.microsoft.com/office/drawing/2014/main" id="{48528999-9FEF-4506-B1FA-0F539D56EA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6354" y="5152984"/>
            <a:ext cx="16459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WorkSpaces</a:t>
            </a:r>
          </a:p>
        </p:txBody>
      </p:sp>
      <p:pic>
        <p:nvPicPr>
          <p:cNvPr id="59" name="Graphic 58">
            <a:extLst>
              <a:ext uri="{FF2B5EF4-FFF2-40B4-BE49-F238E27FC236}">
                <a16:creationId xmlns:a16="http://schemas.microsoft.com/office/drawing/2014/main" id="{8F1A3287-D728-4B56-A936-B21B8BECEFB2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rcRect/>
          <a:stretch/>
        </p:blipFill>
        <p:spPr>
          <a:xfrm>
            <a:off x="640080" y="914400"/>
            <a:ext cx="3810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270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0FDC308-E39D-49C5-642A-81369BCF98CA}"/>
              </a:ext>
            </a:extLst>
          </p:cNvPr>
          <p:cNvSpPr/>
          <p:nvPr/>
        </p:nvSpPr>
        <p:spPr>
          <a:xfrm>
            <a:off x="1737360" y="2651760"/>
            <a:ext cx="2834640" cy="292608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43A8F5-617F-01D7-5943-DA2F4612A369}"/>
              </a:ext>
            </a:extLst>
          </p:cNvPr>
          <p:cNvSpPr/>
          <p:nvPr/>
        </p:nvSpPr>
        <p:spPr>
          <a:xfrm>
            <a:off x="1737360" y="1097280"/>
            <a:ext cx="2834640" cy="137160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BD1EB6E-F63E-6674-ED17-041737889287}"/>
              </a:ext>
            </a:extLst>
          </p:cNvPr>
          <p:cNvSpPr/>
          <p:nvPr/>
        </p:nvSpPr>
        <p:spPr bwMode="auto">
          <a:xfrm>
            <a:off x="640080" y="914400"/>
            <a:ext cx="9052560" cy="4846320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n w="0"/>
                <a:solidFill>
                  <a:srgbClr val="693BC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  <a:endParaRPr kumimoji="0" lang="en-US" sz="1200" b="0" i="0" u="none" strike="noStrike" kern="1200" cap="none" spc="0" normalizeH="0" baseline="0" noProof="0" dirty="0">
              <a:ln w="0"/>
              <a:solidFill>
                <a:srgbClr val="1E89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DACD695-19A1-5012-C55A-57948792C744}"/>
              </a:ext>
            </a:extLst>
          </p:cNvPr>
          <p:cNvSpPr/>
          <p:nvPr/>
        </p:nvSpPr>
        <p:spPr bwMode="auto">
          <a:xfrm>
            <a:off x="182880" y="274320"/>
            <a:ext cx="11155680" cy="62179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C4EFFA-CA89-CB94-B4F3-E2802FA73EE0}"/>
              </a:ext>
            </a:extLst>
          </p:cNvPr>
          <p:cNvSpPr/>
          <p:nvPr/>
        </p:nvSpPr>
        <p:spPr bwMode="auto">
          <a:xfrm>
            <a:off x="1554480" y="548640"/>
            <a:ext cx="3200400" cy="5486400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B9CD5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12" name="TextBox 14">
            <a:extLst>
              <a:ext uri="{FF2B5EF4-FFF2-40B4-BE49-F238E27FC236}">
                <a16:creationId xmlns:a16="http://schemas.microsoft.com/office/drawing/2014/main" id="{54658717-E98A-3517-7B8E-A6B6850AC4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586" y="2011680"/>
            <a:ext cx="1097280" cy="27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32F3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NAT gateway</a:t>
            </a:r>
          </a:p>
        </p:txBody>
      </p:sp>
      <p:sp>
        <p:nvSpPr>
          <p:cNvPr id="13" name="TextBox 20">
            <a:extLst>
              <a:ext uri="{FF2B5EF4-FFF2-40B4-BE49-F238E27FC236}">
                <a16:creationId xmlns:a16="http://schemas.microsoft.com/office/drawing/2014/main" id="{F5CC5641-23DD-2ADD-F9D5-328C24CB25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8960" y="3840480"/>
            <a:ext cx="12801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32F3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RADIUS Server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F8A668CF-893F-2FEA-BB3D-2395421306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82880" y="274320"/>
            <a:ext cx="381000" cy="381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4B6CB7D2-5C96-42FD-D9A9-7B588B3F355F}"/>
              </a:ext>
            </a:extLst>
          </p:cNvPr>
          <p:cNvSpPr/>
          <p:nvPr/>
        </p:nvSpPr>
        <p:spPr>
          <a:xfrm>
            <a:off x="2942706" y="1463040"/>
            <a:ext cx="5120640" cy="822960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D8661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D8661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8661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78030678-803C-38E1-8D85-8123CA1578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37360" y="1097280"/>
            <a:ext cx="384048" cy="384048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B95FD5FD-AAC6-B0B2-1217-1BC0F057B5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37360" y="2651760"/>
            <a:ext cx="381000" cy="381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690E4C6D-650A-CE0F-CC94-7CC846345B0D}"/>
              </a:ext>
            </a:extLst>
          </p:cNvPr>
          <p:cNvSpPr/>
          <p:nvPr/>
        </p:nvSpPr>
        <p:spPr>
          <a:xfrm>
            <a:off x="6400800" y="2651760"/>
            <a:ext cx="2834640" cy="292608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954CCEF-3C4F-1FE8-8C1A-00564BE69E82}"/>
              </a:ext>
            </a:extLst>
          </p:cNvPr>
          <p:cNvSpPr/>
          <p:nvPr/>
        </p:nvSpPr>
        <p:spPr>
          <a:xfrm>
            <a:off x="6400800" y="1097280"/>
            <a:ext cx="2763348" cy="134361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502D295-950A-3B0D-FDDE-BD55706B8BE8}"/>
              </a:ext>
            </a:extLst>
          </p:cNvPr>
          <p:cNvSpPr/>
          <p:nvPr/>
        </p:nvSpPr>
        <p:spPr bwMode="auto">
          <a:xfrm>
            <a:off x="6217920" y="548639"/>
            <a:ext cx="3200400" cy="5486400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B9CD5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Availability Zone 2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BC162F7C-0E84-26AE-123C-31E440854C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46720" y="2011680"/>
            <a:ext cx="109728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32F3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364EFEAF-8C82-3A84-E8B7-4361A63AC4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00800" y="1097280"/>
            <a:ext cx="384048" cy="384048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F7BFF9A4-1C98-DA9C-ABD9-C123772795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400800" y="2651760"/>
            <a:ext cx="381000" cy="381000"/>
          </a:xfrm>
          <a:prstGeom prst="rect">
            <a:avLst/>
          </a:prstGeom>
        </p:spPr>
      </p:pic>
      <p:sp>
        <p:nvSpPr>
          <p:cNvPr id="29" name="TextBox 20">
            <a:extLst>
              <a:ext uri="{FF2B5EF4-FFF2-40B4-BE49-F238E27FC236}">
                <a16:creationId xmlns:a16="http://schemas.microsoft.com/office/drawing/2014/main" id="{F7006099-FDDC-3F7F-BFF7-5090E16FCB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8962" y="3833450"/>
            <a:ext cx="11887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32F3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Windows</a:t>
            </a:r>
            <a:r>
              <a:rPr kumimoji="0" lang="en-US" altLang="en-US" sz="1200" b="0" i="0" u="none" strike="noStrike" kern="1200" cap="none" spc="0" normalizeH="0" noProof="0" dirty="0">
                <a:ln>
                  <a:noFill/>
                </a:ln>
                <a:solidFill>
                  <a:srgbClr val="232F3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EC2</a:t>
            </a:r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232F3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0" name="TextBox 20">
            <a:extLst>
              <a:ext uri="{FF2B5EF4-FFF2-40B4-BE49-F238E27FC236}">
                <a16:creationId xmlns:a16="http://schemas.microsoft.com/office/drawing/2014/main" id="{2F72A445-6B61-977F-C55A-ADACF8AB89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8154" y="3840480"/>
            <a:ext cx="12801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32F3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RADIUS Server</a:t>
            </a:r>
          </a:p>
        </p:txBody>
      </p:sp>
      <p:pic>
        <p:nvPicPr>
          <p:cNvPr id="31" name="Graphic 19">
            <a:extLst>
              <a:ext uri="{FF2B5EF4-FFF2-40B4-BE49-F238E27FC236}">
                <a16:creationId xmlns:a16="http://schemas.microsoft.com/office/drawing/2014/main" id="{52DA2473-3966-A1F3-31B0-1C76B8BD99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4720" y="1554480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TextBox 20">
            <a:extLst>
              <a:ext uri="{FF2B5EF4-FFF2-40B4-BE49-F238E27FC236}">
                <a16:creationId xmlns:a16="http://schemas.microsoft.com/office/drawing/2014/main" id="{80C62130-8323-C3F3-29DA-AFC86465F4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5536" y="2020824"/>
            <a:ext cx="109728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32F3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RD Gateway</a:t>
            </a:r>
          </a:p>
        </p:txBody>
      </p:sp>
      <p:pic>
        <p:nvPicPr>
          <p:cNvPr id="33" name="Graphic 19">
            <a:extLst>
              <a:ext uri="{FF2B5EF4-FFF2-40B4-BE49-F238E27FC236}">
                <a16:creationId xmlns:a16="http://schemas.microsoft.com/office/drawing/2014/main" id="{B55C8926-FFA4-4EB7-7673-F6D3BFF57D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9440" y="1554480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TextBox 20">
            <a:extLst>
              <a:ext uri="{FF2B5EF4-FFF2-40B4-BE49-F238E27FC236}">
                <a16:creationId xmlns:a16="http://schemas.microsoft.com/office/drawing/2014/main" id="{2E663919-55AC-405D-897B-A304C82740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9594" y="2011680"/>
            <a:ext cx="109728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32F3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RD Gateway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00EF84B-5920-C77D-2FB8-5BCBF38928FA}"/>
              </a:ext>
            </a:extLst>
          </p:cNvPr>
          <p:cNvSpPr/>
          <p:nvPr/>
        </p:nvSpPr>
        <p:spPr>
          <a:xfrm>
            <a:off x="2942706" y="3291840"/>
            <a:ext cx="5120640" cy="822960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D8661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D8661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8661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Auto Scaling group</a:t>
            </a:r>
          </a:p>
        </p:txBody>
      </p:sp>
      <p:sp>
        <p:nvSpPr>
          <p:cNvPr id="36" name="TextBox 19">
            <a:extLst>
              <a:ext uri="{FF2B5EF4-FFF2-40B4-BE49-F238E27FC236}">
                <a16:creationId xmlns:a16="http://schemas.microsoft.com/office/drawing/2014/main" id="{25430BA9-DB66-CF8D-DE1C-77AFCDEB43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6280" y="2774904"/>
            <a:ext cx="1920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Application Load Balancer</a:t>
            </a:r>
          </a:p>
        </p:txBody>
      </p:sp>
      <p:pic>
        <p:nvPicPr>
          <p:cNvPr id="43" name="Graphic 13">
            <a:extLst>
              <a:ext uri="{FF2B5EF4-FFF2-40B4-BE49-F238E27FC236}">
                <a16:creationId xmlns:a16="http://schemas.microsoft.com/office/drawing/2014/main" id="{5E12C029-B183-E5C1-B060-9AF0CD9A42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3120" y="1554480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Graphic 44">
            <a:extLst>
              <a:ext uri="{FF2B5EF4-FFF2-40B4-BE49-F238E27FC236}">
                <a16:creationId xmlns:a16="http://schemas.microsoft.com/office/drawing/2014/main" id="{FF4F72F5-69E7-96B9-2E8D-E95222C52B5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257800" y="1472843"/>
            <a:ext cx="381000" cy="381000"/>
          </a:xfrm>
          <a:prstGeom prst="rect">
            <a:avLst/>
          </a:prstGeom>
        </p:spPr>
      </p:pic>
      <p:pic>
        <p:nvPicPr>
          <p:cNvPr id="51" name="Graphic 50">
            <a:extLst>
              <a:ext uri="{FF2B5EF4-FFF2-40B4-BE49-F238E27FC236}">
                <a16:creationId xmlns:a16="http://schemas.microsoft.com/office/drawing/2014/main" id="{F3160F27-E1A6-7FB2-D94B-F0787EC3AF0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257800" y="3291840"/>
            <a:ext cx="381000" cy="381000"/>
          </a:xfrm>
          <a:prstGeom prst="rect">
            <a:avLst/>
          </a:prstGeom>
        </p:spPr>
      </p:pic>
      <p:pic>
        <p:nvPicPr>
          <p:cNvPr id="52" name="Graphic 15">
            <a:extLst>
              <a:ext uri="{FF2B5EF4-FFF2-40B4-BE49-F238E27FC236}">
                <a16:creationId xmlns:a16="http://schemas.microsoft.com/office/drawing/2014/main" id="{BB7A582B-A102-29F9-93DB-B23FCB8C84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1040" y="1554480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" name="Graphic 17">
            <a:extLst>
              <a:ext uri="{FF2B5EF4-FFF2-40B4-BE49-F238E27FC236}">
                <a16:creationId xmlns:a16="http://schemas.microsoft.com/office/drawing/2014/main" id="{5E013D39-F60F-63DB-A06B-4715C70180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9440" y="3383280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04" name="Graphic 17">
            <a:extLst>
              <a:ext uri="{FF2B5EF4-FFF2-40B4-BE49-F238E27FC236}">
                <a16:creationId xmlns:a16="http://schemas.microsoft.com/office/drawing/2014/main" id="{07469597-8C05-FD8D-9966-70F9B39ECC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4720" y="3383280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06" name="Graphic 17">
            <a:extLst>
              <a:ext uri="{FF2B5EF4-FFF2-40B4-BE49-F238E27FC236}">
                <a16:creationId xmlns:a16="http://schemas.microsoft.com/office/drawing/2014/main" id="{D1BA4A87-E0D6-6EE9-988A-8EDB94E1EF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3120" y="3383280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08" name="Graphic 8">
            <a:extLst>
              <a:ext uri="{FF2B5EF4-FFF2-40B4-BE49-F238E27FC236}">
                <a16:creationId xmlns:a16="http://schemas.microsoft.com/office/drawing/2014/main" id="{5FE654E1-C03D-BB34-BD43-F26DA73634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2080" y="234875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09" name="Graphic 7">
            <a:extLst>
              <a:ext uri="{FF2B5EF4-FFF2-40B4-BE49-F238E27FC236}">
                <a16:creationId xmlns:a16="http://schemas.microsoft.com/office/drawing/2014/main" id="{6B49CB1E-8BDC-989B-0D86-AE41725B6E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240" y="438912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10" name="TextBox 9">
            <a:extLst>
              <a:ext uri="{FF2B5EF4-FFF2-40B4-BE49-F238E27FC236}">
                <a16:creationId xmlns:a16="http://schemas.microsoft.com/office/drawing/2014/main" id="{35E420FE-066F-EB9A-CD77-2A04B6184B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6185" y="5142417"/>
            <a:ext cx="12801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Aurora</a:t>
            </a:r>
          </a:p>
        </p:txBody>
      </p:sp>
      <p:pic>
        <p:nvPicPr>
          <p:cNvPr id="47111" name="Graphic 19">
            <a:extLst>
              <a:ext uri="{FF2B5EF4-FFF2-40B4-BE49-F238E27FC236}">
                <a16:creationId xmlns:a16="http://schemas.microsoft.com/office/drawing/2014/main" id="{125458FA-97C8-50B3-FF5D-705B0B7FA3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3280" y="438912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12" name="TextBox 11">
            <a:extLst>
              <a:ext uri="{FF2B5EF4-FFF2-40B4-BE49-F238E27FC236}">
                <a16:creationId xmlns:a16="http://schemas.microsoft.com/office/drawing/2014/main" id="{53156B56-9996-3893-B35B-67C3B2DC31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6080" y="5138318"/>
            <a:ext cx="16459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WorkSpaces</a:t>
            </a:r>
          </a:p>
        </p:txBody>
      </p:sp>
      <p:pic>
        <p:nvPicPr>
          <p:cNvPr id="47113" name="Graphic 19">
            <a:extLst>
              <a:ext uri="{FF2B5EF4-FFF2-40B4-BE49-F238E27FC236}">
                <a16:creationId xmlns:a16="http://schemas.microsoft.com/office/drawing/2014/main" id="{C5288B14-C237-6409-7330-50FB0BC752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438912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14" name="TextBox 11">
            <a:extLst>
              <a:ext uri="{FF2B5EF4-FFF2-40B4-BE49-F238E27FC236}">
                <a16:creationId xmlns:a16="http://schemas.microsoft.com/office/drawing/2014/main" id="{38239B33-49D5-3120-174B-D9A26090EF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2240" y="5142417"/>
            <a:ext cx="16459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WorkSpaces</a:t>
            </a:r>
          </a:p>
        </p:txBody>
      </p:sp>
      <p:pic>
        <p:nvPicPr>
          <p:cNvPr id="47117" name="Graphic 7">
            <a:extLst>
              <a:ext uri="{FF2B5EF4-FFF2-40B4-BE49-F238E27FC236}">
                <a16:creationId xmlns:a16="http://schemas.microsoft.com/office/drawing/2014/main" id="{B5428F64-FB62-E65C-0B1E-14BB25BFC5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9840" y="54864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18" name="TextBox 9">
            <a:extLst>
              <a:ext uri="{FF2B5EF4-FFF2-40B4-BE49-F238E27FC236}">
                <a16:creationId xmlns:a16="http://schemas.microsoft.com/office/drawing/2014/main" id="{77D1B9E1-286E-2B34-C2CB-C3999D8823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73640" y="1298448"/>
            <a:ext cx="9144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KMS</a:t>
            </a:r>
          </a:p>
        </p:txBody>
      </p:sp>
      <p:pic>
        <p:nvPicPr>
          <p:cNvPr id="47119" name="Graphic 17">
            <a:extLst>
              <a:ext uri="{FF2B5EF4-FFF2-40B4-BE49-F238E27FC236}">
                <a16:creationId xmlns:a16="http://schemas.microsoft.com/office/drawing/2014/main" id="{EBBBD044-7FA0-F999-ECCB-0AB12CBC60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9840" y="164592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20" name="TextBox 11">
            <a:extLst>
              <a:ext uri="{FF2B5EF4-FFF2-40B4-BE49-F238E27FC236}">
                <a16:creationId xmlns:a16="http://schemas.microsoft.com/office/drawing/2014/main" id="{EAD3B566-C460-61D0-045E-CA5EB30E89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07880" y="2414016"/>
            <a:ext cx="16459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Secrets Manager</a:t>
            </a:r>
          </a:p>
        </p:txBody>
      </p:sp>
      <p:pic>
        <p:nvPicPr>
          <p:cNvPr id="47121" name="Graphic 15">
            <a:extLst>
              <a:ext uri="{FF2B5EF4-FFF2-40B4-BE49-F238E27FC236}">
                <a16:creationId xmlns:a16="http://schemas.microsoft.com/office/drawing/2014/main" id="{38CE2F32-ABA1-15F2-509E-663268213B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9840" y="292608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22" name="TextBox 11">
            <a:extLst>
              <a:ext uri="{FF2B5EF4-FFF2-40B4-BE49-F238E27FC236}">
                <a16:creationId xmlns:a16="http://schemas.microsoft.com/office/drawing/2014/main" id="{1A688EAD-9B23-38F6-F3B9-FF6B0B1DBC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62160" y="3712464"/>
            <a:ext cx="17373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Systems Manager</a:t>
            </a:r>
          </a:p>
        </p:txBody>
      </p:sp>
      <p:pic>
        <p:nvPicPr>
          <p:cNvPr id="47123" name="Graphic 19">
            <a:extLst>
              <a:ext uri="{FF2B5EF4-FFF2-40B4-BE49-F238E27FC236}">
                <a16:creationId xmlns:a16="http://schemas.microsoft.com/office/drawing/2014/main" id="{366C3B94-15EB-E568-C880-54DD6AA86F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9840" y="420624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24" name="TextBox 11">
            <a:extLst>
              <a:ext uri="{FF2B5EF4-FFF2-40B4-BE49-F238E27FC236}">
                <a16:creationId xmlns:a16="http://schemas.microsoft.com/office/drawing/2014/main" id="{B0B17B7D-FC29-C904-F46C-75B6387CA2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92640" y="4974336"/>
            <a:ext cx="16459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EventBridge</a:t>
            </a:r>
          </a:p>
        </p:txBody>
      </p:sp>
      <p:pic>
        <p:nvPicPr>
          <p:cNvPr id="47125" name="Graphic 10">
            <a:extLst>
              <a:ext uri="{FF2B5EF4-FFF2-40B4-BE49-F238E27FC236}">
                <a16:creationId xmlns:a16="http://schemas.microsoft.com/office/drawing/2014/main" id="{A9E0B5F4-F8FC-F973-E656-9F40C385E8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9840" y="534924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26" name="TextBox 20">
            <a:extLst>
              <a:ext uri="{FF2B5EF4-FFF2-40B4-BE49-F238E27FC236}">
                <a16:creationId xmlns:a16="http://schemas.microsoft.com/office/drawing/2014/main" id="{D02ED4E5-2199-A438-D3B4-D3CA010949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39528" y="6126480"/>
            <a:ext cx="11887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Lambda</a:t>
            </a:r>
          </a:p>
        </p:txBody>
      </p:sp>
      <p:sp>
        <p:nvSpPr>
          <p:cNvPr id="47131" name="TextBox 18">
            <a:extLst>
              <a:ext uri="{FF2B5EF4-FFF2-40B4-BE49-F238E27FC236}">
                <a16:creationId xmlns:a16="http://schemas.microsoft.com/office/drawing/2014/main" id="{E65B8D94-04BA-D89F-B59F-E12414F30B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6280" y="5019157"/>
            <a:ext cx="18288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Managed Microsoft AD</a:t>
            </a:r>
          </a:p>
        </p:txBody>
      </p:sp>
      <p:pic>
        <p:nvPicPr>
          <p:cNvPr id="47132" name="Graphic 31">
            <a:extLst>
              <a:ext uri="{FF2B5EF4-FFF2-40B4-BE49-F238E27FC236}">
                <a16:creationId xmlns:a16="http://schemas.microsoft.com/office/drawing/2014/main" id="{E50BD9EE-AC8A-8BC1-AEDB-CDBF4A1EA6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2080" y="454456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C54D33AA-5288-49F9-A5D2-74434CBADA48}"/>
              </a:ext>
            </a:extLst>
          </p:cNvPr>
          <p:cNvCxnSpPr>
            <a:cxnSpLocks/>
            <a:stCxn id="47111" idx="3"/>
            <a:endCxn id="47132" idx="1"/>
          </p:cNvCxnSpPr>
          <p:nvPr/>
        </p:nvCxnSpPr>
        <p:spPr bwMode="auto">
          <a:xfrm>
            <a:off x="4145280" y="4770120"/>
            <a:ext cx="1066800" cy="3048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28166D67-1069-49C0-8836-A2D872E7D4AB}"/>
              </a:ext>
            </a:extLst>
          </p:cNvPr>
          <p:cNvCxnSpPr>
            <a:cxnSpLocks/>
            <a:stCxn id="47132" idx="3"/>
            <a:endCxn id="47113" idx="1"/>
          </p:cNvCxnSpPr>
          <p:nvPr/>
        </p:nvCxnSpPr>
        <p:spPr bwMode="auto">
          <a:xfrm flipV="1">
            <a:off x="5669280" y="4770120"/>
            <a:ext cx="1188720" cy="3048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Graphic 55">
            <a:extLst>
              <a:ext uri="{FF2B5EF4-FFF2-40B4-BE49-F238E27FC236}">
                <a16:creationId xmlns:a16="http://schemas.microsoft.com/office/drawing/2014/main" id="{76375091-B819-43AE-B05C-4E314A4A16AC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rcRect/>
          <a:stretch/>
        </p:blipFill>
        <p:spPr>
          <a:xfrm>
            <a:off x="640080" y="914400"/>
            <a:ext cx="3810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167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247C39BF-014C-8D44-AFEA-98A99FFC5687}"/>
              </a:ext>
            </a:extLst>
          </p:cNvPr>
          <p:cNvSpPr/>
          <p:nvPr/>
        </p:nvSpPr>
        <p:spPr>
          <a:xfrm>
            <a:off x="1737360" y="2651760"/>
            <a:ext cx="2834640" cy="292608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31C30A7-0EA7-714F-9E85-7DA67B33C606}"/>
              </a:ext>
            </a:extLst>
          </p:cNvPr>
          <p:cNvSpPr/>
          <p:nvPr/>
        </p:nvSpPr>
        <p:spPr>
          <a:xfrm>
            <a:off x="1737360" y="1097280"/>
            <a:ext cx="2834640" cy="137160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0DCB38-C38F-3E45-91A5-BC77EA90215A}"/>
              </a:ext>
            </a:extLst>
          </p:cNvPr>
          <p:cNvSpPr/>
          <p:nvPr/>
        </p:nvSpPr>
        <p:spPr bwMode="auto">
          <a:xfrm>
            <a:off x="640080" y="914400"/>
            <a:ext cx="9052560" cy="4846320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n w="0"/>
                <a:solidFill>
                  <a:srgbClr val="693BC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  <a:endParaRPr kumimoji="0" lang="en-US" sz="1200" b="0" i="0" u="none" strike="noStrike" kern="1200" cap="none" spc="0" normalizeH="0" baseline="0" noProof="0" dirty="0">
              <a:ln w="0"/>
              <a:solidFill>
                <a:srgbClr val="1E89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D78DDC-6CA6-8B4C-8030-D09C702BCE2A}"/>
              </a:ext>
            </a:extLst>
          </p:cNvPr>
          <p:cNvSpPr/>
          <p:nvPr/>
        </p:nvSpPr>
        <p:spPr bwMode="auto">
          <a:xfrm>
            <a:off x="182880" y="274320"/>
            <a:ext cx="11155680" cy="62179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D102AA-00CD-FF49-9C6E-1658BE901624}"/>
              </a:ext>
            </a:extLst>
          </p:cNvPr>
          <p:cNvSpPr/>
          <p:nvPr/>
        </p:nvSpPr>
        <p:spPr bwMode="auto">
          <a:xfrm>
            <a:off x="1554480" y="548640"/>
            <a:ext cx="3200400" cy="5486400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B9CD5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47129" name="TextBox 14">
            <a:extLst>
              <a:ext uri="{FF2B5EF4-FFF2-40B4-BE49-F238E27FC236}">
                <a16:creationId xmlns:a16="http://schemas.microsoft.com/office/drawing/2014/main" id="{E0A60E92-2AEF-B843-8489-37EF750E1F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8880" y="2011680"/>
            <a:ext cx="109728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32F3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NAT gateway</a:t>
            </a:r>
          </a:p>
        </p:txBody>
      </p:sp>
      <p:sp>
        <p:nvSpPr>
          <p:cNvPr id="47135" name="TextBox 20">
            <a:extLst>
              <a:ext uri="{FF2B5EF4-FFF2-40B4-BE49-F238E27FC236}">
                <a16:creationId xmlns:a16="http://schemas.microsoft.com/office/drawing/2014/main" id="{FA8353D6-92A2-D244-A9C3-D865AA8841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8960" y="3840480"/>
            <a:ext cx="12801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32F3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RADIUS Server</a:t>
            </a:r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D78ED6D3-1731-8249-BC37-43C145C988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82880" y="274320"/>
            <a:ext cx="381000" cy="381000"/>
          </a:xfrm>
          <a:prstGeom prst="rect">
            <a:avLst/>
          </a:prstGeom>
        </p:spPr>
      </p:pic>
      <p:pic>
        <p:nvPicPr>
          <p:cNvPr id="49" name="Graphic 48">
            <a:extLst>
              <a:ext uri="{FF2B5EF4-FFF2-40B4-BE49-F238E27FC236}">
                <a16:creationId xmlns:a16="http://schemas.microsoft.com/office/drawing/2014/main" id="{F88FDB8F-EE69-CA4C-BA7D-77D1617E7A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37360" y="1097280"/>
            <a:ext cx="384048" cy="384048"/>
          </a:xfrm>
          <a:prstGeom prst="rect">
            <a:avLst/>
          </a:prstGeom>
        </p:spPr>
      </p:pic>
      <p:pic>
        <p:nvPicPr>
          <p:cNvPr id="50" name="Graphic 49">
            <a:extLst>
              <a:ext uri="{FF2B5EF4-FFF2-40B4-BE49-F238E27FC236}">
                <a16:creationId xmlns:a16="http://schemas.microsoft.com/office/drawing/2014/main" id="{99CEE759-5B3C-F34D-A7E1-8309D1A608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37360" y="2651760"/>
            <a:ext cx="381000" cy="381000"/>
          </a:xfrm>
          <a:prstGeom prst="rect">
            <a:avLst/>
          </a:prstGeom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2BD351F1-3F5B-144D-A3CB-8114C507BB78}"/>
              </a:ext>
            </a:extLst>
          </p:cNvPr>
          <p:cNvSpPr/>
          <p:nvPr/>
        </p:nvSpPr>
        <p:spPr>
          <a:xfrm>
            <a:off x="6400800" y="2651760"/>
            <a:ext cx="2834640" cy="283464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BD21FFD-C80D-A74F-8C33-DF6266EEE923}"/>
              </a:ext>
            </a:extLst>
          </p:cNvPr>
          <p:cNvSpPr/>
          <p:nvPr/>
        </p:nvSpPr>
        <p:spPr>
          <a:xfrm>
            <a:off x="6400800" y="1097280"/>
            <a:ext cx="2834640" cy="137160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67CB6E5-FED0-1643-95C9-597CDFECC02A}"/>
              </a:ext>
            </a:extLst>
          </p:cNvPr>
          <p:cNvSpPr/>
          <p:nvPr/>
        </p:nvSpPr>
        <p:spPr bwMode="auto">
          <a:xfrm>
            <a:off x="6217920" y="548640"/>
            <a:ext cx="3200400" cy="5486400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B9CD5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Availability Zone 2</a:t>
            </a:r>
          </a:p>
        </p:txBody>
      </p:sp>
      <p:sp>
        <p:nvSpPr>
          <p:cNvPr id="60" name="TextBox 14">
            <a:extLst>
              <a:ext uri="{FF2B5EF4-FFF2-40B4-BE49-F238E27FC236}">
                <a16:creationId xmlns:a16="http://schemas.microsoft.com/office/drawing/2014/main" id="{3DA53A85-9347-1045-8931-DF0819FAAE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23760" y="2011680"/>
            <a:ext cx="109728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32F3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63" name="Graphic 62">
            <a:extLst>
              <a:ext uri="{FF2B5EF4-FFF2-40B4-BE49-F238E27FC236}">
                <a16:creationId xmlns:a16="http://schemas.microsoft.com/office/drawing/2014/main" id="{503C64AB-5A3E-8F47-8941-0590B1290A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00800" y="1097280"/>
            <a:ext cx="384048" cy="384048"/>
          </a:xfrm>
          <a:prstGeom prst="rect">
            <a:avLst/>
          </a:prstGeom>
        </p:spPr>
      </p:pic>
      <p:pic>
        <p:nvPicPr>
          <p:cNvPr id="64" name="Graphic 63">
            <a:extLst>
              <a:ext uri="{FF2B5EF4-FFF2-40B4-BE49-F238E27FC236}">
                <a16:creationId xmlns:a16="http://schemas.microsoft.com/office/drawing/2014/main" id="{B0C037B8-F7FB-2944-A79A-2A8C09C863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400800" y="2651760"/>
            <a:ext cx="381000" cy="381000"/>
          </a:xfrm>
          <a:prstGeom prst="rect">
            <a:avLst/>
          </a:prstGeom>
        </p:spPr>
      </p:pic>
      <p:sp>
        <p:nvSpPr>
          <p:cNvPr id="83" name="TextBox 20">
            <a:extLst>
              <a:ext uri="{FF2B5EF4-FFF2-40B4-BE49-F238E27FC236}">
                <a16:creationId xmlns:a16="http://schemas.microsoft.com/office/drawing/2014/main" id="{594861DE-2D58-A64E-B072-913B821B66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3680" y="3840480"/>
            <a:ext cx="12801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32F3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RADIUS Server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C859C9C4-CDD9-2643-8D93-606FE8119AF5}"/>
              </a:ext>
            </a:extLst>
          </p:cNvPr>
          <p:cNvSpPr/>
          <p:nvPr/>
        </p:nvSpPr>
        <p:spPr>
          <a:xfrm>
            <a:off x="2926080" y="3291840"/>
            <a:ext cx="5120640" cy="822960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D8661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D8661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8661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Auto Scaling group</a:t>
            </a:r>
          </a:p>
        </p:txBody>
      </p:sp>
      <p:sp>
        <p:nvSpPr>
          <p:cNvPr id="94" name="TextBox 19">
            <a:extLst>
              <a:ext uri="{FF2B5EF4-FFF2-40B4-BE49-F238E27FC236}">
                <a16:creationId xmlns:a16="http://schemas.microsoft.com/office/drawing/2014/main" id="{76DB11B8-9FC3-A141-B5DF-78B2D38518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5576" y="2011680"/>
            <a:ext cx="1920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Application Load Balancer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F5E2CA4F-8765-8846-B426-7900306FC85E}"/>
              </a:ext>
            </a:extLst>
          </p:cNvPr>
          <p:cNvCxnSpPr>
            <a:cxnSpLocks/>
            <a:stCxn id="33" idx="3"/>
            <a:endCxn id="19" idx="1"/>
          </p:cNvCxnSpPr>
          <p:nvPr/>
        </p:nvCxnSpPr>
        <p:spPr bwMode="auto">
          <a:xfrm>
            <a:off x="5836920" y="4770120"/>
            <a:ext cx="1021080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395207F1-9959-7040-B3DD-8B1C631FE78E}"/>
              </a:ext>
            </a:extLst>
          </p:cNvPr>
          <p:cNvCxnSpPr>
            <a:cxnSpLocks/>
            <a:stCxn id="17" idx="3"/>
            <a:endCxn id="33" idx="1"/>
          </p:cNvCxnSpPr>
          <p:nvPr/>
        </p:nvCxnSpPr>
        <p:spPr bwMode="auto">
          <a:xfrm>
            <a:off x="4145280" y="4770120"/>
            <a:ext cx="929640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Graphic 13">
            <a:extLst>
              <a:ext uri="{FF2B5EF4-FFF2-40B4-BE49-F238E27FC236}">
                <a16:creationId xmlns:a16="http://schemas.microsoft.com/office/drawing/2014/main" id="{6E3CDD79-C99A-E668-631E-C36CBA8C67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0486" y="1554480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FBB50175-F649-D4A6-D324-B9D9709F0BC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257800" y="3291840"/>
            <a:ext cx="381000" cy="381000"/>
          </a:xfrm>
          <a:prstGeom prst="rect">
            <a:avLst/>
          </a:prstGeom>
        </p:spPr>
      </p:pic>
      <p:pic>
        <p:nvPicPr>
          <p:cNvPr id="8" name="Graphic 15">
            <a:extLst>
              <a:ext uri="{FF2B5EF4-FFF2-40B4-BE49-F238E27FC236}">
                <a16:creationId xmlns:a16="http://schemas.microsoft.com/office/drawing/2014/main" id="{A4554BC9-4A49-335D-C3D1-F5A18883C5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902" y="1554480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Graphic 17">
            <a:extLst>
              <a:ext uri="{FF2B5EF4-FFF2-40B4-BE49-F238E27FC236}">
                <a16:creationId xmlns:a16="http://schemas.microsoft.com/office/drawing/2014/main" id="{3A06B0A9-B292-F4AD-FC05-16A1F235FB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9440" y="3383280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Graphic 17">
            <a:extLst>
              <a:ext uri="{FF2B5EF4-FFF2-40B4-BE49-F238E27FC236}">
                <a16:creationId xmlns:a16="http://schemas.microsoft.com/office/drawing/2014/main" id="{7342B2A6-11A3-313A-2058-40101C0BF4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4720" y="3383280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Graphic 8">
            <a:extLst>
              <a:ext uri="{FF2B5EF4-FFF2-40B4-BE49-F238E27FC236}">
                <a16:creationId xmlns:a16="http://schemas.microsoft.com/office/drawing/2014/main" id="{D1B554F6-CD6E-9E33-52C7-F59A0DC767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2080" y="155448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Graphic 7">
            <a:extLst>
              <a:ext uri="{FF2B5EF4-FFF2-40B4-BE49-F238E27FC236}">
                <a16:creationId xmlns:a16="http://schemas.microsoft.com/office/drawing/2014/main" id="{15DB8C92-F348-CD3D-F320-6008EA6CFD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240" y="438912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9">
            <a:extLst>
              <a:ext uri="{FF2B5EF4-FFF2-40B4-BE49-F238E27FC236}">
                <a16:creationId xmlns:a16="http://schemas.microsoft.com/office/drawing/2014/main" id="{E2EA278F-FE3D-B081-4E31-DAD6AD6E1A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5064" y="5138928"/>
            <a:ext cx="12801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Aurora</a:t>
            </a:r>
          </a:p>
        </p:txBody>
      </p:sp>
      <p:pic>
        <p:nvPicPr>
          <p:cNvPr id="17" name="Graphic 19">
            <a:extLst>
              <a:ext uri="{FF2B5EF4-FFF2-40B4-BE49-F238E27FC236}">
                <a16:creationId xmlns:a16="http://schemas.microsoft.com/office/drawing/2014/main" id="{677399FB-7439-47C0-CA49-1FBDAF70D3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3280" y="438912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1">
            <a:extLst>
              <a:ext uri="{FF2B5EF4-FFF2-40B4-BE49-F238E27FC236}">
                <a16:creationId xmlns:a16="http://schemas.microsoft.com/office/drawing/2014/main" id="{ADE54A24-77B5-EBF5-3A66-469A545AC0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6080" y="5138928"/>
            <a:ext cx="16459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WorkSpaces</a:t>
            </a:r>
          </a:p>
        </p:txBody>
      </p:sp>
      <p:pic>
        <p:nvPicPr>
          <p:cNvPr id="19" name="Graphic 19">
            <a:extLst>
              <a:ext uri="{FF2B5EF4-FFF2-40B4-BE49-F238E27FC236}">
                <a16:creationId xmlns:a16="http://schemas.microsoft.com/office/drawing/2014/main" id="{3E981131-AA44-6DD1-4FEB-3DD9A1097F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438912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1">
            <a:extLst>
              <a:ext uri="{FF2B5EF4-FFF2-40B4-BE49-F238E27FC236}">
                <a16:creationId xmlns:a16="http://schemas.microsoft.com/office/drawing/2014/main" id="{0C6A3DE5-C819-A705-416D-026C1DAF91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2240" y="5138928"/>
            <a:ext cx="16459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WorkSpaces</a:t>
            </a:r>
          </a:p>
        </p:txBody>
      </p:sp>
      <p:pic>
        <p:nvPicPr>
          <p:cNvPr id="23" name="Graphic 7">
            <a:extLst>
              <a:ext uri="{FF2B5EF4-FFF2-40B4-BE49-F238E27FC236}">
                <a16:creationId xmlns:a16="http://schemas.microsoft.com/office/drawing/2014/main" id="{331A1279-6BE8-9A72-6B2E-84F10C607B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9840" y="54864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extBox 9">
            <a:extLst>
              <a:ext uri="{FF2B5EF4-FFF2-40B4-BE49-F238E27FC236}">
                <a16:creationId xmlns:a16="http://schemas.microsoft.com/office/drawing/2014/main" id="{AFE648DD-E2FA-89EA-52D4-909C8BB697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58400" y="1298448"/>
            <a:ext cx="9144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KMS</a:t>
            </a:r>
          </a:p>
        </p:txBody>
      </p:sp>
      <p:pic>
        <p:nvPicPr>
          <p:cNvPr id="25" name="Graphic 17">
            <a:extLst>
              <a:ext uri="{FF2B5EF4-FFF2-40B4-BE49-F238E27FC236}">
                <a16:creationId xmlns:a16="http://schemas.microsoft.com/office/drawing/2014/main" id="{E450BEFE-E16C-E99F-D621-8F01C3A014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9840" y="164592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Box 11">
            <a:extLst>
              <a:ext uri="{FF2B5EF4-FFF2-40B4-BE49-F238E27FC236}">
                <a16:creationId xmlns:a16="http://schemas.microsoft.com/office/drawing/2014/main" id="{B8BA16BF-BF59-9CD2-A560-5765F7123A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92640" y="2414016"/>
            <a:ext cx="16459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Secrets Manager</a:t>
            </a:r>
          </a:p>
        </p:txBody>
      </p:sp>
      <p:pic>
        <p:nvPicPr>
          <p:cNvPr id="27" name="Graphic 15">
            <a:extLst>
              <a:ext uri="{FF2B5EF4-FFF2-40B4-BE49-F238E27FC236}">
                <a16:creationId xmlns:a16="http://schemas.microsoft.com/office/drawing/2014/main" id="{3564A962-4772-EE2E-507E-C7A0FB0086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9840" y="292608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TextBox 11">
            <a:extLst>
              <a:ext uri="{FF2B5EF4-FFF2-40B4-BE49-F238E27FC236}">
                <a16:creationId xmlns:a16="http://schemas.microsoft.com/office/drawing/2014/main" id="{3E750275-D753-A8EC-3511-1E8D0735AC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92640" y="3712464"/>
            <a:ext cx="17373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Systems Manager</a:t>
            </a:r>
          </a:p>
        </p:txBody>
      </p:sp>
      <p:pic>
        <p:nvPicPr>
          <p:cNvPr id="29" name="Graphic 19">
            <a:extLst>
              <a:ext uri="{FF2B5EF4-FFF2-40B4-BE49-F238E27FC236}">
                <a16:creationId xmlns:a16="http://schemas.microsoft.com/office/drawing/2014/main" id="{80E2F76E-B732-4637-3223-A41F75D5A4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9840" y="420624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TextBox 11">
            <a:extLst>
              <a:ext uri="{FF2B5EF4-FFF2-40B4-BE49-F238E27FC236}">
                <a16:creationId xmlns:a16="http://schemas.microsoft.com/office/drawing/2014/main" id="{10B3D6F9-F819-965F-67A0-AA1C724441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92640" y="4974336"/>
            <a:ext cx="16459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EventBridge</a:t>
            </a:r>
          </a:p>
        </p:txBody>
      </p:sp>
      <p:pic>
        <p:nvPicPr>
          <p:cNvPr id="31" name="Graphic 10">
            <a:extLst>
              <a:ext uri="{FF2B5EF4-FFF2-40B4-BE49-F238E27FC236}">
                <a16:creationId xmlns:a16="http://schemas.microsoft.com/office/drawing/2014/main" id="{EC2C83EB-B30E-F48E-718A-CF2FA68451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9840" y="534924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TextBox 20">
            <a:extLst>
              <a:ext uri="{FF2B5EF4-FFF2-40B4-BE49-F238E27FC236}">
                <a16:creationId xmlns:a16="http://schemas.microsoft.com/office/drawing/2014/main" id="{74E2256D-A10E-7F37-4B22-E4287DC333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39528" y="6126480"/>
            <a:ext cx="11887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Lambda</a:t>
            </a:r>
          </a:p>
        </p:txBody>
      </p:sp>
      <p:pic>
        <p:nvPicPr>
          <p:cNvPr id="33" name="Graphic 7">
            <a:extLst>
              <a:ext uri="{FF2B5EF4-FFF2-40B4-BE49-F238E27FC236}">
                <a16:creationId xmlns:a16="http://schemas.microsoft.com/office/drawing/2014/main" id="{30028AD3-4F85-3605-8AE4-0757669BD2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4920" y="438912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TextBox 9">
            <a:extLst>
              <a:ext uri="{FF2B5EF4-FFF2-40B4-BE49-F238E27FC236}">
                <a16:creationId xmlns:a16="http://schemas.microsoft.com/office/drawing/2014/main" id="{BCFD3AD5-1C9A-144F-9B04-58958F1E68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7720" y="5120640"/>
            <a:ext cx="16459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Directory Service</a:t>
            </a:r>
          </a:p>
        </p:txBody>
      </p:sp>
      <p:pic>
        <p:nvPicPr>
          <p:cNvPr id="51" name="Graphic 50">
            <a:extLst>
              <a:ext uri="{FF2B5EF4-FFF2-40B4-BE49-F238E27FC236}">
                <a16:creationId xmlns:a16="http://schemas.microsoft.com/office/drawing/2014/main" id="{AE684EE7-6BFC-451B-9EDF-28B17207DA15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rcRect/>
          <a:stretch/>
        </p:blipFill>
        <p:spPr>
          <a:xfrm>
            <a:off x="640080" y="914400"/>
            <a:ext cx="3810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266903"/>
      </p:ext>
    </p:extLst>
  </p:cSld>
  <p:clrMapOvr>
    <a:masterClrMapping/>
  </p:clrMapOvr>
</p:sld>
</file>

<file path=ppt/theme/theme1.xml><?xml version="1.0" encoding="utf-8"?>
<a:theme xmlns:a="http://schemas.openxmlformats.org/drawingml/2006/main" name="Title-and-content_DB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itle-and-Conten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4572</TotalTime>
  <Words>178</Words>
  <Application>Microsoft Office PowerPoint</Application>
  <PresentationFormat>Widescreen</PresentationFormat>
  <Paragraphs>87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Title-and-content_DB</vt:lpstr>
      <vt:lpstr>Title-and-Content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Reference Architectures</dc:title>
  <dc:creator>Microsoft Office User</dc:creator>
  <cp:lastModifiedBy>Nguyen, Jaclyn</cp:lastModifiedBy>
  <cp:revision>278</cp:revision>
  <dcterms:created xsi:type="dcterms:W3CDTF">2022-05-12T20:48:34Z</dcterms:created>
  <dcterms:modified xsi:type="dcterms:W3CDTF">2023-02-03T19:12:07Z</dcterms:modified>
</cp:coreProperties>
</file>