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27" autoAdjust="0"/>
    <p:restoredTop sz="95619" autoAdjust="0"/>
  </p:normalViewPr>
  <p:slideViewPr>
    <p:cSldViewPr snapToGrid="0" snapToObjects="1">
      <p:cViewPr varScale="1">
        <p:scale>
          <a:sx n="115" d="100"/>
          <a:sy n="115" d="100"/>
        </p:scale>
        <p:origin x="138" y="22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7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79" y="914399"/>
            <a:ext cx="9052560" cy="4846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962" y="202573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454" y="3854946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971800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60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forest)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16" y="2024923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7180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903" y="283464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22" idx="3"/>
            <a:endCxn id="80" idx="1"/>
          </p:cNvCxnSpPr>
          <p:nvPr/>
        </p:nvCxnSpPr>
        <p:spPr bwMode="auto">
          <a:xfrm flipV="1">
            <a:off x="5715000" y="4770120"/>
            <a:ext cx="114300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 bwMode="auto">
          <a:xfrm>
            <a:off x="4145280" y="4770120"/>
            <a:ext cx="111252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7168" y="146304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3520" y="3291840"/>
            <a:ext cx="381000" cy="381000"/>
          </a:xfrm>
          <a:prstGeom prst="rect">
            <a:avLst/>
          </a:prstGeom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66" y="5153205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47" y="515112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7" y="5029200"/>
            <a:ext cx="1343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434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33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2979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533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778" y="2417217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45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8" y="370779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31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457" y="4994841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7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63F30E-F4FF-449A-A0A6-160E894FB5B9}"/>
              </a:ext>
            </a:extLst>
          </p:cNvPr>
          <p:cNvSpPr/>
          <p:nvPr/>
        </p:nvSpPr>
        <p:spPr>
          <a:xfrm>
            <a:off x="6402343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31C56B-20CA-400A-AEB8-2CCA71FB6AFF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E9EB1818-2FF4-46C6-B4C5-C167BE62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087" y="202635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BD9239B0-07C5-47BF-82A4-60275D47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48" y="3858755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B17D56A0-BF98-48A0-B917-1C04F395E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B7CDAF70-372C-424F-A707-3FB699E3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2343" y="2651760"/>
            <a:ext cx="381000" cy="381000"/>
          </a:xfrm>
          <a:prstGeom prst="rect">
            <a:avLst/>
          </a:prstGeom>
        </p:spPr>
      </p:pic>
      <p:sp>
        <p:nvSpPr>
          <p:cNvPr id="71" name="TextBox 20">
            <a:extLst>
              <a:ext uri="{FF2B5EF4-FFF2-40B4-BE49-F238E27FC236}">
                <a16:creationId xmlns:a16="http://schemas.microsoft.com/office/drawing/2014/main" id="{8E426012-F4B9-47CD-B182-C797B966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348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(forest)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BA4BE236-80F7-458C-9375-902130E7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0">
            <a:extLst>
              <a:ext uri="{FF2B5EF4-FFF2-40B4-BE49-F238E27FC236}">
                <a16:creationId xmlns:a16="http://schemas.microsoft.com/office/drawing/2014/main" id="{9EF7A726-79E6-4FD1-AAC9-2FF9E968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90" y="2025901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6652EB62-2C76-47AD-AA45-D9AA4A42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7">
            <a:extLst>
              <a:ext uri="{FF2B5EF4-FFF2-40B4-BE49-F238E27FC236}">
                <a16:creationId xmlns:a16="http://schemas.microsoft.com/office/drawing/2014/main" id="{B0A7EF48-6CBB-4B9F-9DFD-1D910812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08B2AC1C-C311-494C-9916-35E13E93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8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C952963D-EF61-47CC-85F8-9AA63162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48528999-9FEF-4506-B1FA-0F539D56E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354" y="5152984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586" y="201168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DF89995-C86B-15FF-BD5F-66957026D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942706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640080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6400800" y="1097280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6217920" y="548639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72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62" y="383345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Windows</a:t>
            </a:r>
            <a:r>
              <a:rPr kumimoji="0" lang="en-US" altLang="en-US" sz="1200" b="0" i="0" u="none" strike="noStrike" kern="1200" cap="none" spc="0" normalizeH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EC2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154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536" y="20208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594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942706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280" y="2774904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800" y="1472843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3487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185" y="5142417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31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42417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64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88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16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280" y="5019157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 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45445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4D33AA-5288-49F9-A5D2-74434CBADA48}"/>
              </a:ext>
            </a:extLst>
          </p:cNvPr>
          <p:cNvCxnSpPr>
            <a:cxnSpLocks/>
            <a:stCxn id="47111" idx="3"/>
            <a:endCxn id="47132" idx="1"/>
          </p:cNvCxnSpPr>
          <p:nvPr/>
        </p:nvCxnSpPr>
        <p:spPr bwMode="auto">
          <a:xfrm>
            <a:off x="4145280" y="4770120"/>
            <a:ext cx="106680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166D67-1069-49C0-8836-A2D872E7D4AB}"/>
              </a:ext>
            </a:extLst>
          </p:cNvPr>
          <p:cNvCxnSpPr>
            <a:cxnSpLocks/>
            <a:stCxn id="47132" idx="3"/>
            <a:endCxn id="47113" idx="1"/>
          </p:cNvCxnSpPr>
          <p:nvPr/>
        </p:nvCxnSpPr>
        <p:spPr bwMode="auto">
          <a:xfrm flipV="1">
            <a:off x="5669280" y="4770120"/>
            <a:ext cx="11887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6400800" y="2651760"/>
            <a:ext cx="283464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76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68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2608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576" y="2011680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33" idx="3"/>
            <a:endCxn id="19" idx="1"/>
          </p:cNvCxnSpPr>
          <p:nvPr/>
        </p:nvCxnSpPr>
        <p:spPr bwMode="auto">
          <a:xfrm>
            <a:off x="5836920" y="4770120"/>
            <a:ext cx="1021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 bwMode="auto">
          <a:xfrm>
            <a:off x="4145280" y="4770120"/>
            <a:ext cx="929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86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02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554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64" y="5138928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720" y="512064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 Service</a:t>
            </a:r>
          </a:p>
        </p:txBody>
      </p:sp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178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Nguyen, Jaclyn</cp:lastModifiedBy>
  <cp:revision>272</cp:revision>
  <dcterms:created xsi:type="dcterms:W3CDTF">2022-05-12T20:48:34Z</dcterms:created>
  <dcterms:modified xsi:type="dcterms:W3CDTF">2023-01-31T15:18:16Z</dcterms:modified>
</cp:coreProperties>
</file>