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4" r:id="rId2"/>
  </p:sldMasterIdLst>
  <p:sldIdLst>
    <p:sldId id="452" r:id="rId3"/>
    <p:sldId id="49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867B75-C5DA-654B-BF1B-B310C0E48350}">
          <p14:sldIdLst/>
        </p14:section>
        <p14:section name="Quickstart" id="{885B9F12-42E4-6E46-98E8-9D3DCE88B234}">
          <p14:sldIdLst>
            <p14:sldId id="452"/>
            <p14:sldId id="4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33"/>
    <p:restoredTop sz="96405"/>
  </p:normalViewPr>
  <p:slideViewPr>
    <p:cSldViewPr snapToGrid="0" snapToObjects="1">
      <p:cViewPr varScale="1">
        <p:scale>
          <a:sx n="127" d="100"/>
          <a:sy n="127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8054E3-407D-A945-A989-C467761F4CAA}"/>
              </a:ext>
            </a:extLst>
          </p:cNvPr>
          <p:cNvCxnSpPr>
            <a:cxnSpLocks/>
          </p:cNvCxnSpPr>
          <p:nvPr userDrawn="1"/>
        </p:nvCxnSpPr>
        <p:spPr>
          <a:xfrm>
            <a:off x="317500" y="4429125"/>
            <a:ext cx="623888" cy="0"/>
          </a:xfrm>
          <a:prstGeom prst="straightConnector1">
            <a:avLst/>
          </a:prstGeom>
          <a:ln w="25400" cap="sq">
            <a:solidFill>
              <a:srgbClr val="FF9900"/>
            </a:solidFill>
            <a:miter lim="800000"/>
            <a:tailEnd type="arrow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A6CFD-C467-C34F-84AB-0F24ADA4B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550" y="4289067"/>
            <a:ext cx="8827042" cy="37981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A56CC-D6BC-4144-9E21-B2E281EF13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A8925-7841-9946-AC16-5C8989B68B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58FD55-336A-5A48-A65B-1A6E542D60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79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301F95D-465F-2945-9E09-3DB85C63C1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CDA7B2F-E81E-4A44-9F5F-A7AFF9D700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6E29F-FFC1-2C49-8243-4EDCBA2AC9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32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Squ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1DB949-1463-2A4C-B301-63F1602C50E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CAC41FC-8492-FD42-A45A-1DF0B10E10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96A122A-D83B-6B4B-9C9F-4A4D8480E2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9C12A2-65EF-FD4D-A54C-5FC8D1359E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369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-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8DBF48-0EFD-7E4F-AAF0-AB1C4877B680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388B4C-0BAF-3342-B4C4-F8F3835171B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General Services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89A14A-BBCF-BC41-8E4A-D55A4B8E1B3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3BDA1A-1CBB-8E43-A453-55D625CBA08B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DE7E60F-0E8F-E845-A30E-6D51DFDCF24C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6F1EA21-81DA-5A4B-9469-25634A5307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51A346F-D391-644D-B9B5-43708DD84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2133C68-E859-C34E-BFD3-94DFBAD88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5BCD9E6-DD9F-CF4C-A723-FB790C21F7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538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-Services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5D3566-EC15-634D-A5DB-D8659E8B1D5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D8DE337-0B3D-6D43-BEA0-8384F88079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157A59-ACB9-1842-BB99-2CA579ED66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36FC78C-5380-0C4F-B55D-5784A0E39E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120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AEB10B3-8C08-7244-A574-BA85CB778D8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A1846D2-65E7-414B-9D6E-800D82E3AC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B97EB9-315B-4F45-BD49-D3EA943D5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4ED66FF-6442-164E-A8B9-9F2B3D5541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187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F7784A-AC38-A14C-8390-9F3D6CB22C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1F4C99-54C2-9541-8F43-762C964F1301}"/>
              </a:ext>
            </a:extLst>
          </p:cNvPr>
          <p:cNvSpPr/>
          <p:nvPr userDrawn="1"/>
        </p:nvSpPr>
        <p:spPr>
          <a:xfrm>
            <a:off x="98425" y="1009650"/>
            <a:ext cx="11999913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A10370E-4F42-8241-BF9F-E9A72893EDA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12F472C-8CA3-7949-8253-63E2F46D3462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2AB3EF-8D29-0347-A0F4-5A920F8D6324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FB48715-5720-1948-9EBD-02110C7CC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4EE625E-37C6-1C46-B0B1-4B19B93D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082003-9679-D141-ABE5-82062849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D7BCC1A-A0BB-0640-8965-6C6C1F702B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432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F7784A-AC38-A14C-8390-9F3D6CB22C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FB48715-5720-1948-9EBD-02110C7CC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4EE625E-37C6-1C46-B0B1-4B19B93D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082003-9679-D141-ABE5-82062849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D7BCC1A-A0BB-0640-8965-6C6C1F702B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9981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2051C7E-3900-3D47-BA06-C45A775AC5C5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454FA6E-790E-7C4C-966D-83C8902198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CC4A03-B62A-784E-AE0D-901EE9D988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65EF509-8B07-CE4D-8A01-886CBEC22F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3506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487056-54C9-3C44-8A0E-E8A0308AD2EC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69FAB93-C1F2-A245-90B4-C96C9D1826D2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F0D628E-4994-3E4C-AFDD-4A6F01ABA79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83B396-C225-9E4D-8732-D5FC98F01E48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5DB3A17-29D7-3A45-ACDB-C1245E16544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F12AE10E-078F-804F-9AD5-CDE64C853C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C61EF44-FAE9-DD45-8F96-DC8C5F7E0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89831FF-1E64-7F47-AED1-5435D326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99F3A83-7C5F-024A-ACB0-D8E05C91F3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6320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573C5A5-FEA2-6F41-A1B4-E8FDB998D47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C803519-78A0-504A-9275-ACBB41CB38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B95AC00-CDDF-5B4F-9C39-818FE785A7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5C1199C-DD9A-8840-8C40-5C1700A033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62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B6CFDB4-BF0F-1547-857E-0CCD3E9EB72F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5D0C80C-70EB-F045-A185-EC4DF4892D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146D00-8894-F344-AC9F-B050399C8C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5A1B3F3-60E0-6745-9FE6-9C4771689A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6443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46AA92-8B71-8343-AF02-BAEECFD8F9E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66A8FD4-AEDF-F246-ACD7-A4642BCCBDE8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6DB7508-B76E-E744-9C55-928286936635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Storage Classes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7DB5F5-A7AF-224D-AD0A-3017FEAC6807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41A0A26-7D8D-E34A-A375-337900A8134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EE8DD8F-3E33-DE49-A6C4-85510AAE5192}"/>
              </a:ext>
            </a:extLst>
          </p:cNvPr>
          <p:cNvSpPr txBox="1">
            <a:spLocks/>
          </p:cNvSpPr>
          <p:nvPr userDrawn="1"/>
        </p:nvSpPr>
        <p:spPr>
          <a:xfrm>
            <a:off x="241300" y="44196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C36B39B-C8BB-1E4F-AE97-CCC8E1E1F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9561806-0A51-0845-BCF2-FDBF57EB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1453AD0-C527-4D41-A17C-ACD52DFA39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3727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512C27-F57D-C04D-8C2E-2FBCFAEFE9E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E0B215-B435-A046-AB52-3AC5CD6CB093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3FCFCA-86E9-6843-BBC5-696B46773C55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0F07F7-0ACA-744C-8676-DDDFF0EDD79A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AB1F7AC-1D02-F24E-80FB-3513723974A8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92AA574-E6C0-5F4A-95E8-AD0E6FAEB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30CD372-3673-1243-8AAB-7892B0C3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91D39C1-0905-434B-8FB1-0EF0C46D91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6393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A13E0-81E6-A84C-8CBC-FD039ACB0210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CC60938-B1D7-7642-B1A2-9236489D4F1E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IoT Resources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942122E-0449-9146-A319-D11DF60C4F51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C2C7E85-0D8D-A349-9C99-2B876764A29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1179090-2BF8-A648-A94F-F65CDE563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1AC4683-0655-824D-984F-6D6F02401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08EC1-FFF0-734F-8CB3-9993368008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2138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92D2A8-9BEA-3140-B788-F7EE0BD84F4C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3DE121C-6773-A942-87BC-F4D427316A9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IoT Things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F07151-3D39-D647-9EC4-468CD7515165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758A11D-69A8-0C48-B5B1-2F07EB49825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FA109E5-00EC-0C48-88D5-8DB6E121F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F4ABF7-5F88-5F49-A807-D8EC1B535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A537F3-FCA7-DB4F-9935-02E4F255C3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4910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734F41-1E91-BB44-8DB4-8C7590A467B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80C93F2-B6C0-1548-80B6-873E025ACF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EE66-64AB-3543-9999-FEB04B803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5DF6061-9DB1-1C49-8AE2-6BB88B0B53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0087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F773F9-4F99-D942-BEBB-1593505C68C1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AF5CCA0-0690-374D-8772-DEF02BD7F540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C98EB3-F74A-FD47-AF5D-6FDD457384E6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EDFC34-7FFC-F543-BA55-50C9C7C48B26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97EA81C-3417-9A44-BB8E-31157C34FEB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62A62E79-E4B4-554D-B049-F72881B22B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EADCE8C-3ABA-AE42-84E7-D609EB1C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386F79-C61B-D748-960B-1CF6BBC3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2714928-2F33-0441-8A32-6074904A16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1335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1EB6ED-D795-1747-A446-1C4C0434D810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6556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7099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1EB6ED-D795-1747-A446-1C4C0434D810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E489E1A-1BF1-F242-86E2-9807F29A1BEB}"/>
              </a:ext>
            </a:extLst>
          </p:cNvPr>
          <p:cNvSpPr txBox="1">
            <a:spLocks/>
          </p:cNvSpPr>
          <p:nvPr userDrawn="1"/>
        </p:nvSpPr>
        <p:spPr>
          <a:xfrm>
            <a:off x="241300" y="4049487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</p:spTree>
    <p:extLst>
      <p:ext uri="{BB962C8B-B14F-4D97-AF65-F5344CB8AC3E}">
        <p14:creationId xmlns:p14="http://schemas.microsoft.com/office/powerpoint/2010/main" val="17927729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830441-BCA4-7845-BC42-2CFD006BD506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1C4367-4151-334E-8948-D3D5108917A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4B04B2-C31D-D746-8BC0-1E691BFDC0C9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4C16EB-FA29-E443-AD51-B6FFB0E81550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35DB79A-F452-6940-9DCA-FEA83968B82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0AF621C-45E3-0E42-8926-238993FA7FF9}"/>
              </a:ext>
            </a:extLst>
          </p:cNvPr>
          <p:cNvSpPr txBox="1">
            <a:spLocks/>
          </p:cNvSpPr>
          <p:nvPr userDrawn="1"/>
        </p:nvSpPr>
        <p:spPr>
          <a:xfrm>
            <a:off x="4373563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51C6C8-FD7A-0243-9615-7FBD350BBBC2}"/>
              </a:ext>
            </a:extLst>
          </p:cNvPr>
          <p:cNvCxnSpPr>
            <a:cxnSpLocks/>
          </p:cNvCxnSpPr>
          <p:nvPr userDrawn="1"/>
        </p:nvCxnSpPr>
        <p:spPr>
          <a:xfrm>
            <a:off x="4238625" y="1009650"/>
            <a:ext cx="0" cy="155733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1A6672-62F3-DB4D-9C6B-AFFAF2D92B6B}"/>
              </a:ext>
            </a:extLst>
          </p:cNvPr>
          <p:cNvCxnSpPr>
            <a:cxnSpLocks/>
          </p:cNvCxnSpPr>
          <p:nvPr userDrawn="1"/>
        </p:nvCxnSpPr>
        <p:spPr>
          <a:xfrm>
            <a:off x="6249988" y="1009650"/>
            <a:ext cx="0" cy="155733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2DEE79C-B149-3C46-AB26-DFEFDBA9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BE60530-CFB3-634D-A8F4-17F4D6E6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67788FC-795C-C24D-8408-2E6486DBDD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981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4341D3-C5F2-B347-979A-C1C1EFA17719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EFA3356-BA6E-174A-8B96-E2F528274AE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General Services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F037FC-94E4-3441-8343-5589F9BD92F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148241-A694-C242-A0DF-FFF3D553B5C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EBD4A5C-EB82-9047-982F-EF05C5333DB1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7E2AA1-D28E-9D46-A6F6-00A2AED5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0CF80B5E-C510-0141-968B-86F24570A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35FB17E-2688-4B43-8872-969B0783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811E03E-DF71-2846-8EA0-0A87029C9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ECCE4F8-15EC-D046-B42F-5C756A89C5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9036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87C9EBA-6CEA-D94E-918D-9DD6990AE6A3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08D557B-A3FE-2945-B68A-1480F048C0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2A7EDCE-D77D-1144-B1A2-C2B488232F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D892955-F219-FF47-A3BD-53862D98EF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3580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E300FE-0BEC-454E-9226-4BF426763D4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2F67B6-6C8E-C641-86AA-C2F4428DDFA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BBDD403-20C7-4B41-9D7D-4F367D174F23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1A8823-AC99-5D48-BD49-9E36441E3815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B803129-AEB7-3747-880F-67B9DA5EADC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734B9127-FC3D-9845-AB17-D6D8304C65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080959F-4D89-D246-A614-5BFD0B347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A329EC9-9C15-2D48-8B8F-7821AFFE6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023703A-434C-7646-A197-6D78904942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4746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9CC7A7B-72BF-2148-B160-EA5B3241146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2AE20C-635D-E14A-A372-4E3602D71A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97D0A2D-64F5-4A4D-8007-39B104892D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F79F879-2CC0-064B-A28D-7FB9602B6D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3776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0783BA-5DA2-994D-A7B2-8BDAECAFA190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9EAF9B0-BE56-6748-B94F-D6A648A817D0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90A3CE-0CBA-E54C-B9E6-033E9469194E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471B9F-0CD6-C044-9881-BAE1BF200229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A737E2-E92D-E84A-8C9E-5B00074EEFC1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C0BEE6B-6661-1E4E-AB44-731287CB8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4732D5F-9178-8347-B692-27B81801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AD092F9-1B6F-C846-8525-4CF91EB426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96103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68BC1B-296F-5148-86CC-831AA7621E8E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C40F516-D969-6E4E-BF93-CCA70344A63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FF49B2-D892-0D45-AB42-3AAD67C3E792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0370AE6-5FDC-E344-AF35-B06C2A21DEA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DF65988-7E19-7E49-94B6-68139954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702A8B3-73DF-014A-B78C-6B03CCD1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FDEDA11-3C76-0B41-ADFF-67A693FE0A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0470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BE0FF0-DD9B-4D4C-8D49-958F9D7B538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EC5D109-88C0-0248-97EC-13091E9BE5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FA6B858-707F-624C-A6C3-3725545FBD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B30A882-BD2A-3B42-A8A9-09F37FAE5F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3939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F0230-E8CE-DC44-BE47-8907F62C997D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08B11CB-640D-E043-BAF5-A0C13F493AD5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3AE031-14EA-8D40-9418-E068CFCCEE63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3153ED-10FE-2541-95D5-3FFD37931226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014E3DB-720E-E740-82E3-A1F043489F17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F1ACC603-6326-454F-8DB6-8BB023F9A0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14F1D38-6199-4049-AD57-7C8780C33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939A7DC-F345-8942-A0FA-05AA6E735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CF9B9E1-2A2B-0B4F-8AE1-EDAC513736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082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ABE0FF-BF8E-FE44-8BDA-8409E07BCCD2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43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1178EA3-F808-FA40-ACC0-1278A828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0D7CE37-E491-324E-9E5C-EA9CE0B3C94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40941" y="1175657"/>
            <a:ext cx="11710118" cy="472701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1741C3D-6573-D04D-8327-F3FD2701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853CCF-E44A-7A4E-AE6F-EA27A742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9B592-7AC8-374D-948E-870AD03E23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78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1175657"/>
            <a:ext cx="5669528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1175657"/>
            <a:ext cx="5669528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76143-AA20-234A-985B-4D352DCBCE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1084-FA3C-CF4D-985E-A785A9778A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6629C-DB39-B44B-9452-4DC450D43C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442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45D864-C914-0941-B538-011AA5B9A179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48FFCDB-B2D0-184B-A70A-C0978A88FD8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A8E6E56-AFB9-4C44-89C0-AC217910537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60CDD-B3D5-E348-BF72-7770344457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761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ED85091-90EE-B541-AE9F-FB0EB0E0F4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3690C6-D7A1-5047-8A9F-2AC81399EEE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2B835-43D6-F94A-8401-3FEC4A18EE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47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075C3DB-0EE3-BA43-8B55-7C47D3172461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F313970-EA94-F74E-B909-52184BCE8DA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4F9F29E-27F2-B04A-A131-CE776307562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DA37B-B9A9-8947-B9C5-A7183EC37F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08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45274BF-3829-D24D-BB45-67B2DEED76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6AD46A9-9581-D540-AA79-345601FA5D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7CDC3-FDDA-584B-8A00-88B0260C02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901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29.xml"/><Relationship Id="rId3" Type="http://schemas.openxmlformats.org/officeDocument/2006/relationships/slideLayout" Target="../slideLayouts/slideLayout6.xml"/><Relationship Id="rId21" Type="http://schemas.openxmlformats.org/officeDocument/2006/relationships/slideLayout" Target="../slideLayouts/slideLayout24.xml"/><Relationship Id="rId34" Type="http://schemas.openxmlformats.org/officeDocument/2006/relationships/slideLayout" Target="../slideLayouts/slideLayout37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5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3.xml"/><Relationship Id="rId29" Type="http://schemas.openxmlformats.org/officeDocument/2006/relationships/slideLayout" Target="../slideLayouts/slideLayout32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24" Type="http://schemas.openxmlformats.org/officeDocument/2006/relationships/slideLayout" Target="../slideLayouts/slideLayout27.xml"/><Relationship Id="rId32" Type="http://schemas.openxmlformats.org/officeDocument/2006/relationships/slideLayout" Target="../slideLayouts/slideLayout35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23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31.xml"/><Relationship Id="rId36" Type="http://schemas.openxmlformats.org/officeDocument/2006/relationships/image" Target="../media/image2.png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31" Type="http://schemas.openxmlformats.org/officeDocument/2006/relationships/slideLayout" Target="../slideLayouts/slideLayout34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33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Placeholder 1">
            <a:extLst>
              <a:ext uri="{FF2B5EF4-FFF2-40B4-BE49-F238E27FC236}">
                <a16:creationId xmlns:a16="http://schemas.microsoft.com/office/drawing/2014/main" id="{B1A3942D-1AFD-6643-9EF9-A7EDC1B61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2771" name="Text Placeholder 2">
            <a:extLst>
              <a:ext uri="{FF2B5EF4-FFF2-40B4-BE49-F238E27FC236}">
                <a16:creationId xmlns:a16="http://schemas.microsoft.com/office/drawing/2014/main" id="{F18769AE-E149-8245-9CDD-EFE62AC778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pic>
        <p:nvPicPr>
          <p:cNvPr id="32772" name="Picture 9">
            <a:extLst>
              <a:ext uri="{FF2B5EF4-FFF2-40B4-BE49-F238E27FC236}">
                <a16:creationId xmlns:a16="http://schemas.microsoft.com/office/drawing/2014/main" id="{5D7ED5E0-45B4-E34D-9338-E67C4E384D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6235700"/>
            <a:ext cx="5857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D8E3F11-A3CF-3541-AB3B-A9598B489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1736118-7C22-AC4B-89A0-1C2A0C6817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659FC0-6F4E-4743-AB20-9E5DB79D9BB3}"/>
              </a:ext>
            </a:extLst>
          </p:cNvPr>
          <p:cNvCxnSpPr>
            <a:cxnSpLocks/>
          </p:cNvCxnSpPr>
          <p:nvPr userDrawn="1"/>
        </p:nvCxnSpPr>
        <p:spPr>
          <a:xfrm>
            <a:off x="280988" y="6070600"/>
            <a:ext cx="11669712" cy="0"/>
          </a:xfrm>
          <a:prstGeom prst="line">
            <a:avLst/>
          </a:prstGeom>
          <a:ln w="28575">
            <a:solidFill>
              <a:srgbClr val="272F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649ED-92BB-804A-A4D2-48960466F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4275" y="6229350"/>
            <a:ext cx="5729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59192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11C473C-44BA-054B-B271-D3751D073C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604AFDB-588D-E24E-89EC-AD90383CE4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FC540-A845-044F-9D08-8CCD18A3A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19088-B55D-A741-B8EF-198428D1B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76DA806-159D-F049-A422-2847A28E70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0" name="Graphic 7">
            <a:extLst>
              <a:ext uri="{FF2B5EF4-FFF2-40B4-BE49-F238E27FC236}">
                <a16:creationId xmlns:a16="http://schemas.microsoft.com/office/drawing/2014/main" id="{270E387F-0299-C54E-B0C6-72E0903F7C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6238875"/>
            <a:ext cx="585787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14B325-37EE-2D47-9D73-848E4457D5C0}"/>
              </a:ext>
            </a:extLst>
          </p:cNvPr>
          <p:cNvCxnSpPr>
            <a:cxnSpLocks/>
          </p:cNvCxnSpPr>
          <p:nvPr userDrawn="1"/>
        </p:nvCxnSpPr>
        <p:spPr>
          <a:xfrm>
            <a:off x="280988" y="6070600"/>
            <a:ext cx="11669712" cy="0"/>
          </a:xfrm>
          <a:prstGeom prst="line">
            <a:avLst/>
          </a:prstGeom>
          <a:ln w="28575">
            <a:solidFill>
              <a:srgbClr val="EA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58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  <p:sldLayoutId id="2147483685" r:id="rId21"/>
    <p:sldLayoutId id="2147483686" r:id="rId22"/>
    <p:sldLayoutId id="2147483687" r:id="rId23"/>
    <p:sldLayoutId id="2147483688" r:id="rId24"/>
    <p:sldLayoutId id="2147483689" r:id="rId25"/>
    <p:sldLayoutId id="2147483690" r:id="rId26"/>
    <p:sldLayoutId id="2147483691" r:id="rId27"/>
    <p:sldLayoutId id="2147483692" r:id="rId28"/>
    <p:sldLayoutId id="2147483693" r:id="rId29"/>
    <p:sldLayoutId id="2147483694" r:id="rId30"/>
    <p:sldLayoutId id="2147483695" r:id="rId31"/>
    <p:sldLayoutId id="2147483696" r:id="rId32"/>
    <p:sldLayoutId id="2147483697" r:id="rId33"/>
    <p:sldLayoutId id="2147483698" r:id="rId34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rgbClr val="161E2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24" Type="http://schemas.openxmlformats.org/officeDocument/2006/relationships/image" Target="../media/image25.pn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image" Target="../media/image4.png"/><Relationship Id="rId26" Type="http://schemas.openxmlformats.org/officeDocument/2006/relationships/image" Target="../media/image27.png"/><Relationship Id="rId3" Type="http://schemas.openxmlformats.org/officeDocument/2006/relationships/image" Target="../media/image5.png"/><Relationship Id="rId21" Type="http://schemas.openxmlformats.org/officeDocument/2006/relationships/image" Target="../media/image21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9.png"/><Relationship Id="rId25" Type="http://schemas.openxmlformats.org/officeDocument/2006/relationships/image" Target="../media/image28.png"/><Relationship Id="rId2" Type="http://schemas.openxmlformats.org/officeDocument/2006/relationships/image" Target="../media/image3.png"/><Relationship Id="rId16" Type="http://schemas.openxmlformats.org/officeDocument/2006/relationships/image" Target="../media/image18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24" Type="http://schemas.openxmlformats.org/officeDocument/2006/relationships/image" Target="../media/image25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4.png"/><Relationship Id="rId10" Type="http://schemas.openxmlformats.org/officeDocument/2006/relationships/image" Target="../media/image12.svg"/><Relationship Id="rId19" Type="http://schemas.openxmlformats.org/officeDocument/2006/relationships/image" Target="../media/image22.pn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Relationship Id="rId22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247C39BF-014C-8D44-AFEA-98A99FFC5687}"/>
              </a:ext>
            </a:extLst>
          </p:cNvPr>
          <p:cNvSpPr/>
          <p:nvPr/>
        </p:nvSpPr>
        <p:spPr>
          <a:xfrm>
            <a:off x="1062902" y="3487736"/>
            <a:ext cx="2760031" cy="219262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31C30A7-0EA7-714F-9E85-7DA67B33C606}"/>
              </a:ext>
            </a:extLst>
          </p:cNvPr>
          <p:cNvSpPr/>
          <p:nvPr/>
        </p:nvSpPr>
        <p:spPr>
          <a:xfrm>
            <a:off x="1059585" y="2079842"/>
            <a:ext cx="2763348" cy="126602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7105" name="Title 1">
            <a:extLst>
              <a:ext uri="{FF2B5EF4-FFF2-40B4-BE49-F238E27FC236}">
                <a16:creationId xmlns:a16="http://schemas.microsoft.com/office/drawing/2014/main" id="{6EA39E97-4C97-AD40-972C-394E863845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1300" y="-98029"/>
            <a:ext cx="11709400" cy="644525"/>
          </a:xfrm>
        </p:spPr>
        <p:txBody>
          <a:bodyPr/>
          <a:lstStyle/>
          <a:p>
            <a:pPr algn="ctr" eaLnBrk="1" hangingPunct="1"/>
            <a:r>
              <a:rPr lang="en-US" altLang="en-US" sz="2400" dirty="0"/>
              <a:t>Amazon WorkSpaces Quick Start – Self-Managed AD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0DCB38-C38F-3E45-91A5-BC77EA90215A}"/>
              </a:ext>
            </a:extLst>
          </p:cNvPr>
          <p:cNvSpPr/>
          <p:nvPr/>
        </p:nvSpPr>
        <p:spPr bwMode="auto">
          <a:xfrm>
            <a:off x="512618" y="1716377"/>
            <a:ext cx="9694623" cy="4023877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1E89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D78DDC-6CA6-8B4C-8030-D09C702BCE2A}"/>
              </a:ext>
            </a:extLst>
          </p:cNvPr>
          <p:cNvSpPr/>
          <p:nvPr/>
        </p:nvSpPr>
        <p:spPr bwMode="auto">
          <a:xfrm>
            <a:off x="241300" y="546496"/>
            <a:ext cx="11736207" cy="54940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D102AA-00CD-FF49-9C6E-1658BE901624}"/>
              </a:ext>
            </a:extLst>
          </p:cNvPr>
          <p:cNvSpPr/>
          <p:nvPr/>
        </p:nvSpPr>
        <p:spPr bwMode="auto">
          <a:xfrm>
            <a:off x="974414" y="1400097"/>
            <a:ext cx="2990308" cy="443266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47128" name="Graphic 13">
            <a:extLst>
              <a:ext uri="{FF2B5EF4-FFF2-40B4-BE49-F238E27FC236}">
                <a16:creationId xmlns:a16="http://schemas.microsoft.com/office/drawing/2014/main" id="{FC8054DF-2FE8-BD4E-AC79-83D80F0BC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385" y="244041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29" name="TextBox 14">
            <a:extLst>
              <a:ext uri="{FF2B5EF4-FFF2-40B4-BE49-F238E27FC236}">
                <a16:creationId xmlns:a16="http://schemas.microsoft.com/office/drawing/2014/main" id="{E0A60E92-2AEF-B843-8489-37EF750E1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7158" y="2909633"/>
            <a:ext cx="17671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7134" name="Graphic 19">
            <a:extLst>
              <a:ext uri="{FF2B5EF4-FFF2-40B4-BE49-F238E27FC236}">
                <a16:creationId xmlns:a16="http://schemas.microsoft.com/office/drawing/2014/main" id="{42F21C60-77A6-9248-9259-8ECAF066A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042" y="4116232"/>
            <a:ext cx="405603" cy="405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35" name="TextBox 20">
            <a:extLst>
              <a:ext uri="{FF2B5EF4-FFF2-40B4-BE49-F238E27FC236}">
                <a16:creationId xmlns:a16="http://schemas.microsoft.com/office/drawing/2014/main" id="{FA8353D6-92A2-D244-A9C3-D865AA884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5130" y="4532494"/>
            <a:ext cx="130791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RADIUS Server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78ED6D3-1731-8249-BC37-43C145C988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41300" y="546496"/>
            <a:ext cx="381000" cy="381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ED425F82-30BD-E14D-A2A7-09E58EE657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2618" y="1725184"/>
            <a:ext cx="381000" cy="3810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2733141" y="2390955"/>
            <a:ext cx="5494139" cy="75313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9474FE5B-6F6B-3946-8872-A532AFA23B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60430" y="2415108"/>
            <a:ext cx="357385" cy="357385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537C86D-7502-434C-AB1C-77DB11C905B6}"/>
              </a:ext>
            </a:extLst>
          </p:cNvPr>
          <p:cNvSpPr/>
          <p:nvPr/>
        </p:nvSpPr>
        <p:spPr>
          <a:xfrm>
            <a:off x="301625" y="1025236"/>
            <a:ext cx="11588749" cy="4904509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BD774D2-D444-9F41-8C2D-95BD2DA8A2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1625" y="1038621"/>
            <a:ext cx="381000" cy="3810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F88FDB8F-EE69-CA4C-BA7D-77D1617E7A7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60220" y="2094594"/>
            <a:ext cx="295194" cy="295194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99CEE759-5B3C-F34D-A7E1-8309D1A608E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49425" y="3489581"/>
            <a:ext cx="381000" cy="381000"/>
          </a:xfrm>
          <a:prstGeom prst="rect">
            <a:avLst/>
          </a:prstGeom>
        </p:spPr>
      </p:pic>
      <p:pic>
        <p:nvPicPr>
          <p:cNvPr id="53" name="Graphic 19">
            <a:extLst>
              <a:ext uri="{FF2B5EF4-FFF2-40B4-BE49-F238E27FC236}">
                <a16:creationId xmlns:a16="http://schemas.microsoft.com/office/drawing/2014/main" id="{749A2ACC-557D-B544-BA01-8F8BCA057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72091" y="4901391"/>
            <a:ext cx="423290" cy="42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11">
            <a:extLst>
              <a:ext uri="{FF2B5EF4-FFF2-40B4-BE49-F238E27FC236}">
                <a16:creationId xmlns:a16="http://schemas.microsoft.com/office/drawing/2014/main" id="{EAB96A6D-25B1-6F41-B613-63A853A15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852" y="5256954"/>
            <a:ext cx="14262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WorkSpaces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BD351F1-3F5B-144D-A3CB-8114C507BB78}"/>
              </a:ext>
            </a:extLst>
          </p:cNvPr>
          <p:cNvSpPr/>
          <p:nvPr/>
        </p:nvSpPr>
        <p:spPr>
          <a:xfrm>
            <a:off x="7205675" y="3449247"/>
            <a:ext cx="2760031" cy="219262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BD21FFD-C80D-A74F-8C33-DF6266EEE923}"/>
              </a:ext>
            </a:extLst>
          </p:cNvPr>
          <p:cNvSpPr/>
          <p:nvPr/>
        </p:nvSpPr>
        <p:spPr>
          <a:xfrm>
            <a:off x="7202358" y="1963766"/>
            <a:ext cx="2763348" cy="134361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67CB6E5-FED0-1643-95C9-597CDFECC02A}"/>
              </a:ext>
            </a:extLst>
          </p:cNvPr>
          <p:cNvSpPr/>
          <p:nvPr/>
        </p:nvSpPr>
        <p:spPr bwMode="auto">
          <a:xfrm>
            <a:off x="7144683" y="1419621"/>
            <a:ext cx="2962812" cy="4413143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59" name="Graphic 13">
            <a:extLst>
              <a:ext uri="{FF2B5EF4-FFF2-40B4-BE49-F238E27FC236}">
                <a16:creationId xmlns:a16="http://schemas.microsoft.com/office/drawing/2014/main" id="{9871D6BF-CA77-A14E-A68D-8AC5BD3E7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591" y="234849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14">
            <a:extLst>
              <a:ext uri="{FF2B5EF4-FFF2-40B4-BE49-F238E27FC236}">
                <a16:creationId xmlns:a16="http://schemas.microsoft.com/office/drawing/2014/main" id="{3DA53A85-9347-1045-8931-DF0819FAA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9364" y="2817716"/>
            <a:ext cx="17671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61" name="Graphic 19">
            <a:extLst>
              <a:ext uri="{FF2B5EF4-FFF2-40B4-BE49-F238E27FC236}">
                <a16:creationId xmlns:a16="http://schemas.microsoft.com/office/drawing/2014/main" id="{B4CB90BD-DB23-9246-98C7-C5B6AD92D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864" y="405296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20">
            <a:extLst>
              <a:ext uri="{FF2B5EF4-FFF2-40B4-BE49-F238E27FC236}">
                <a16:creationId xmlns:a16="http://schemas.microsoft.com/office/drawing/2014/main" id="{23E8513C-C819-5945-961C-CC00A94C4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0855" y="4498336"/>
            <a:ext cx="17671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Domain Controller 2</a:t>
            </a:r>
          </a:p>
        </p:txBody>
      </p:sp>
      <p:pic>
        <p:nvPicPr>
          <p:cNvPr id="63" name="Graphic 62">
            <a:extLst>
              <a:ext uri="{FF2B5EF4-FFF2-40B4-BE49-F238E27FC236}">
                <a16:creationId xmlns:a16="http://schemas.microsoft.com/office/drawing/2014/main" id="{503C64AB-5A3E-8F47-8941-0590B1290A5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02993" y="1972979"/>
            <a:ext cx="309246" cy="309246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B0C037B8-F7FB-2944-A79A-2A8C09C863C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192198" y="3451092"/>
            <a:ext cx="381000" cy="381000"/>
          </a:xfrm>
          <a:prstGeom prst="rect">
            <a:avLst/>
          </a:prstGeom>
        </p:spPr>
      </p:pic>
      <p:pic>
        <p:nvPicPr>
          <p:cNvPr id="67" name="Graphic 19">
            <a:extLst>
              <a:ext uri="{FF2B5EF4-FFF2-40B4-BE49-F238E27FC236}">
                <a16:creationId xmlns:a16="http://schemas.microsoft.com/office/drawing/2014/main" id="{3536B8D6-DD01-8847-8F74-41136FE03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78414" y="4881992"/>
            <a:ext cx="423290" cy="42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11">
            <a:extLst>
              <a:ext uri="{FF2B5EF4-FFF2-40B4-BE49-F238E27FC236}">
                <a16:creationId xmlns:a16="http://schemas.microsoft.com/office/drawing/2014/main" id="{1F570DAC-810D-EB46-A011-0FD98B2BD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5175" y="5265265"/>
            <a:ext cx="14262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WorkSpaces</a:t>
            </a:r>
          </a:p>
        </p:txBody>
      </p:sp>
      <p:pic>
        <p:nvPicPr>
          <p:cNvPr id="69" name="Graphic 19">
            <a:extLst>
              <a:ext uri="{FF2B5EF4-FFF2-40B4-BE49-F238E27FC236}">
                <a16:creationId xmlns:a16="http://schemas.microsoft.com/office/drawing/2014/main" id="{C8DD5E97-8554-534F-96AA-D6DE6DC37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87752" y="4865796"/>
            <a:ext cx="423290" cy="42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Graphic 7">
            <a:extLst>
              <a:ext uri="{FF2B5EF4-FFF2-40B4-BE49-F238E27FC236}">
                <a16:creationId xmlns:a16="http://schemas.microsoft.com/office/drawing/2014/main" id="{EF1D85D4-5FCF-E147-A6EF-D15201C04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927" y="4901062"/>
            <a:ext cx="379600" cy="3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TextBox 9">
            <a:extLst>
              <a:ext uri="{FF2B5EF4-FFF2-40B4-BE49-F238E27FC236}">
                <a16:creationId xmlns:a16="http://schemas.microsoft.com/office/drawing/2014/main" id="{63D5E8C9-8373-9E4E-B811-296251AEF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2790" y="5230474"/>
            <a:ext cx="109670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Aurora</a:t>
            </a:r>
          </a:p>
        </p:txBody>
      </p:sp>
      <p:sp>
        <p:nvSpPr>
          <p:cNvPr id="78" name="TextBox 12">
            <a:extLst>
              <a:ext uri="{FF2B5EF4-FFF2-40B4-BE49-F238E27FC236}">
                <a16:creationId xmlns:a16="http://schemas.microsoft.com/office/drawing/2014/main" id="{FD1D5076-2EB7-AC48-9BB5-DF7900D47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0204" y="1903346"/>
            <a:ext cx="14033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79" name="Graphic 10">
            <a:extLst>
              <a:ext uri="{FF2B5EF4-FFF2-40B4-BE49-F238E27FC236}">
                <a16:creationId xmlns:a16="http://schemas.microsoft.com/office/drawing/2014/main" id="{55506C91-BF23-454A-86D3-224A2998B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102" y="151462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Graphic 19">
            <a:extLst>
              <a:ext uri="{FF2B5EF4-FFF2-40B4-BE49-F238E27FC236}">
                <a16:creationId xmlns:a16="http://schemas.microsoft.com/office/drawing/2014/main" id="{27001C97-2F3C-F245-858B-209B4105A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366" y="406423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20">
            <a:extLst>
              <a:ext uri="{FF2B5EF4-FFF2-40B4-BE49-F238E27FC236}">
                <a16:creationId xmlns:a16="http://schemas.microsoft.com/office/drawing/2014/main" id="{13BF09F2-646B-274B-A7A2-004C0C856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922" y="4509607"/>
            <a:ext cx="17671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Domain Controller 1</a:t>
            </a:r>
          </a:p>
        </p:txBody>
      </p:sp>
      <p:pic>
        <p:nvPicPr>
          <p:cNvPr id="82" name="Graphic 19">
            <a:extLst>
              <a:ext uri="{FF2B5EF4-FFF2-40B4-BE49-F238E27FC236}">
                <a16:creationId xmlns:a16="http://schemas.microsoft.com/office/drawing/2014/main" id="{DA0430B4-7895-394E-AB26-8D7370F90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695" y="4090456"/>
            <a:ext cx="417660" cy="417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20">
            <a:extLst>
              <a:ext uri="{FF2B5EF4-FFF2-40B4-BE49-F238E27FC236}">
                <a16:creationId xmlns:a16="http://schemas.microsoft.com/office/drawing/2014/main" id="{594861DE-2D58-A64E-B072-913B821B6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1969" y="4521835"/>
            <a:ext cx="143430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RADIUS Server</a:t>
            </a:r>
          </a:p>
        </p:txBody>
      </p:sp>
      <p:pic>
        <p:nvPicPr>
          <p:cNvPr id="84" name="Graphic 19">
            <a:extLst>
              <a:ext uri="{FF2B5EF4-FFF2-40B4-BE49-F238E27FC236}">
                <a16:creationId xmlns:a16="http://schemas.microsoft.com/office/drawing/2014/main" id="{C2E6913B-0D8E-0445-AA66-B82AD9CFF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128" y="245399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20">
            <a:extLst>
              <a:ext uri="{FF2B5EF4-FFF2-40B4-BE49-F238E27FC236}">
                <a16:creationId xmlns:a16="http://schemas.microsoft.com/office/drawing/2014/main" id="{037C5889-18DD-8641-B8F5-26BF56DB8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119" y="2899368"/>
            <a:ext cx="17671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RD Gateway</a:t>
            </a:r>
          </a:p>
        </p:txBody>
      </p:sp>
      <p:pic>
        <p:nvPicPr>
          <p:cNvPr id="86" name="Graphic 19">
            <a:extLst>
              <a:ext uri="{FF2B5EF4-FFF2-40B4-BE49-F238E27FC236}">
                <a16:creationId xmlns:a16="http://schemas.microsoft.com/office/drawing/2014/main" id="{E89E247C-5E73-DE4F-BC02-57445FD6E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847" y="241510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20">
            <a:extLst>
              <a:ext uri="{FF2B5EF4-FFF2-40B4-BE49-F238E27FC236}">
                <a16:creationId xmlns:a16="http://schemas.microsoft.com/office/drawing/2014/main" id="{F8CA980C-A579-E64C-9A1B-983CDEA43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3838" y="2860479"/>
            <a:ext cx="17671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RD Gateway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859C9C4-CDD9-2643-8D93-606FE8119AF5}"/>
              </a:ext>
            </a:extLst>
          </p:cNvPr>
          <p:cNvSpPr/>
          <p:nvPr/>
        </p:nvSpPr>
        <p:spPr>
          <a:xfrm>
            <a:off x="2769062" y="4058930"/>
            <a:ext cx="5500004" cy="734347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89" name="Graphic 88">
            <a:extLst>
              <a:ext uri="{FF2B5EF4-FFF2-40B4-BE49-F238E27FC236}">
                <a16:creationId xmlns:a16="http://schemas.microsoft.com/office/drawing/2014/main" id="{FC1E420B-2676-F248-AF74-504B9D030A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80477" y="4120756"/>
            <a:ext cx="337338" cy="337338"/>
          </a:xfrm>
          <a:prstGeom prst="rect">
            <a:avLst/>
          </a:prstGeom>
        </p:spPr>
      </p:pic>
      <p:pic>
        <p:nvPicPr>
          <p:cNvPr id="90" name="Graphic 15">
            <a:extLst>
              <a:ext uri="{FF2B5EF4-FFF2-40B4-BE49-F238E27FC236}">
                <a16:creationId xmlns:a16="http://schemas.microsoft.com/office/drawing/2014/main" id="{3B30A437-9891-0943-966F-D9043C8CF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0029" y="2732779"/>
            <a:ext cx="454819" cy="454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TextBox 11">
            <a:extLst>
              <a:ext uri="{FF2B5EF4-FFF2-40B4-BE49-F238E27FC236}">
                <a16:creationId xmlns:a16="http://schemas.microsoft.com/office/drawing/2014/main" id="{909DB966-6788-AD4F-9A1F-CBFCC2275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32975" y="3136396"/>
            <a:ext cx="14703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 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</a:t>
            </a:r>
          </a:p>
        </p:txBody>
      </p:sp>
      <p:sp>
        <p:nvSpPr>
          <p:cNvPr id="92" name="TextBox 11">
            <a:extLst>
              <a:ext uri="{FF2B5EF4-FFF2-40B4-BE49-F238E27FC236}">
                <a16:creationId xmlns:a16="http://schemas.microsoft.com/office/drawing/2014/main" id="{7F02E016-C392-7B48-AF9C-D78FCE4AF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3719" y="2307753"/>
            <a:ext cx="11936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</a:t>
            </a:r>
          </a:p>
        </p:txBody>
      </p:sp>
      <p:pic>
        <p:nvPicPr>
          <p:cNvPr id="93" name="Graphic 17">
            <a:extLst>
              <a:ext uri="{FF2B5EF4-FFF2-40B4-BE49-F238E27FC236}">
                <a16:creationId xmlns:a16="http://schemas.microsoft.com/office/drawing/2014/main" id="{CC2D4A5A-623C-FB4C-9C04-4F3BCB62F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6001" y="1863731"/>
            <a:ext cx="4616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TextBox 19">
            <a:extLst>
              <a:ext uri="{FF2B5EF4-FFF2-40B4-BE49-F238E27FC236}">
                <a16:creationId xmlns:a16="http://schemas.microsoft.com/office/drawing/2014/main" id="{76DB11B8-9FC3-A141-B5DF-78B2D3851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6655" y="3687161"/>
            <a:ext cx="12550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95" name="Graphic 8">
            <a:extLst>
              <a:ext uri="{FF2B5EF4-FFF2-40B4-BE49-F238E27FC236}">
                <a16:creationId xmlns:a16="http://schemas.microsoft.com/office/drawing/2014/main" id="{6275CA2F-949F-2740-81ED-BA1B6038C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418" y="3324296"/>
            <a:ext cx="397456" cy="397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Graphic 7">
            <a:extLst>
              <a:ext uri="{FF2B5EF4-FFF2-40B4-BE49-F238E27FC236}">
                <a16:creationId xmlns:a16="http://schemas.microsoft.com/office/drawing/2014/main" id="{FDD7EBD9-D5E9-7741-8EA9-A15C0DD72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7631" y="1202648"/>
            <a:ext cx="401069" cy="401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TextBox 9">
            <a:extLst>
              <a:ext uri="{FF2B5EF4-FFF2-40B4-BE49-F238E27FC236}">
                <a16:creationId xmlns:a16="http://schemas.microsoft.com/office/drawing/2014/main" id="{76066E7C-DCF2-A948-9217-299A096C5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6659" y="1560905"/>
            <a:ext cx="11885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KMS</a:t>
            </a:r>
          </a:p>
        </p:txBody>
      </p:sp>
      <p:pic>
        <p:nvPicPr>
          <p:cNvPr id="98" name="Graphic 24">
            <a:extLst>
              <a:ext uri="{FF2B5EF4-FFF2-40B4-BE49-F238E27FC236}">
                <a16:creationId xmlns:a16="http://schemas.microsoft.com/office/drawing/2014/main" id="{6A7032A7-C8B5-F44A-8D36-29D7B86B5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623" y="5247491"/>
            <a:ext cx="427225" cy="4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xtBox 9">
            <a:extLst>
              <a:ext uri="{FF2B5EF4-FFF2-40B4-BE49-F238E27FC236}">
                <a16:creationId xmlns:a16="http://schemas.microsoft.com/office/drawing/2014/main" id="{43111C42-3BC9-1246-B978-58E3C4098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4714" y="5634925"/>
            <a:ext cx="119144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</p:txBody>
      </p:sp>
      <p:pic>
        <p:nvPicPr>
          <p:cNvPr id="102" name="Graphic 19">
            <a:extLst>
              <a:ext uri="{FF2B5EF4-FFF2-40B4-BE49-F238E27FC236}">
                <a16:creationId xmlns:a16="http://schemas.microsoft.com/office/drawing/2014/main" id="{D497CD64-F226-5441-9A0C-145512C44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3156" y="3604682"/>
            <a:ext cx="454819" cy="454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TextBox 11">
            <a:extLst>
              <a:ext uri="{FF2B5EF4-FFF2-40B4-BE49-F238E27FC236}">
                <a16:creationId xmlns:a16="http://schemas.microsoft.com/office/drawing/2014/main" id="{86B2349F-D499-D849-81A1-160796C70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99030" y="4052966"/>
            <a:ext cx="139134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EventBridge</a:t>
            </a:r>
          </a:p>
        </p:txBody>
      </p:sp>
      <p:sp>
        <p:nvSpPr>
          <p:cNvPr id="106" name="TextBox 16">
            <a:extLst>
              <a:ext uri="{FF2B5EF4-FFF2-40B4-BE49-F238E27FC236}">
                <a16:creationId xmlns:a16="http://schemas.microsoft.com/office/drawing/2014/main" id="{0D1600FA-F494-F74C-B3CF-98D03B044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8029" y="5260759"/>
            <a:ext cx="98923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AD Connector</a:t>
            </a:r>
          </a:p>
        </p:txBody>
      </p:sp>
      <p:pic>
        <p:nvPicPr>
          <p:cNvPr id="107" name="Graphic 14">
            <a:extLst>
              <a:ext uri="{FF2B5EF4-FFF2-40B4-BE49-F238E27FC236}">
                <a16:creationId xmlns:a16="http://schemas.microsoft.com/office/drawing/2014/main" id="{56EC01FC-3FC4-F241-BDCD-9407C37D7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01" y="4978685"/>
            <a:ext cx="385786" cy="385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" name="Graphic 19">
            <a:extLst>
              <a:ext uri="{FF2B5EF4-FFF2-40B4-BE49-F238E27FC236}">
                <a16:creationId xmlns:a16="http://schemas.microsoft.com/office/drawing/2014/main" id="{13221D24-0D6B-ED47-9968-45D4E10A0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41136" y="4901391"/>
            <a:ext cx="423290" cy="42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5E2CA4F-8765-8846-B426-7900306FC85E}"/>
              </a:ext>
            </a:extLst>
          </p:cNvPr>
          <p:cNvCxnSpPr>
            <a:cxnSpLocks/>
          </p:cNvCxnSpPr>
          <p:nvPr/>
        </p:nvCxnSpPr>
        <p:spPr bwMode="auto">
          <a:xfrm>
            <a:off x="5783302" y="5230474"/>
            <a:ext cx="157939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95207F1-9959-7040-B3DD-8B1C631FE78E}"/>
              </a:ext>
            </a:extLst>
          </p:cNvPr>
          <p:cNvCxnSpPr>
            <a:cxnSpLocks/>
          </p:cNvCxnSpPr>
          <p:nvPr/>
        </p:nvCxnSpPr>
        <p:spPr bwMode="auto">
          <a:xfrm>
            <a:off x="3696429" y="5230474"/>
            <a:ext cx="1564001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Graphic 7">
            <a:extLst>
              <a:ext uri="{FF2B5EF4-FFF2-40B4-BE49-F238E27FC236}">
                <a16:creationId xmlns:a16="http://schemas.microsoft.com/office/drawing/2014/main" id="{7B924FBF-BFEA-CA4C-B4C7-3E66FFB5A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8481" y="4395807"/>
            <a:ext cx="406311" cy="406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TextBox 11">
            <a:extLst>
              <a:ext uri="{FF2B5EF4-FFF2-40B4-BE49-F238E27FC236}">
                <a16:creationId xmlns:a16="http://schemas.microsoft.com/office/drawing/2014/main" id="{43DD5A8D-A437-F042-8E75-262DB23F0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7413" y="4802118"/>
            <a:ext cx="119329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</p:spTree>
    <p:extLst>
      <p:ext uri="{BB962C8B-B14F-4D97-AF65-F5344CB8AC3E}">
        <p14:creationId xmlns:p14="http://schemas.microsoft.com/office/powerpoint/2010/main" val="2690020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247C39BF-014C-8D44-AFEA-98A99FFC5687}"/>
              </a:ext>
            </a:extLst>
          </p:cNvPr>
          <p:cNvSpPr/>
          <p:nvPr/>
        </p:nvSpPr>
        <p:spPr>
          <a:xfrm>
            <a:off x="1062902" y="3487736"/>
            <a:ext cx="2760031" cy="219262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31C30A7-0EA7-714F-9E85-7DA67B33C606}"/>
              </a:ext>
            </a:extLst>
          </p:cNvPr>
          <p:cNvSpPr/>
          <p:nvPr/>
        </p:nvSpPr>
        <p:spPr>
          <a:xfrm>
            <a:off x="1059585" y="2106184"/>
            <a:ext cx="2763348" cy="132281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7105" name="Title 1">
            <a:extLst>
              <a:ext uri="{FF2B5EF4-FFF2-40B4-BE49-F238E27FC236}">
                <a16:creationId xmlns:a16="http://schemas.microsoft.com/office/drawing/2014/main" id="{6EA39E97-4C97-AD40-972C-394E863845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1300" y="-98029"/>
            <a:ext cx="11709400" cy="644525"/>
          </a:xfrm>
        </p:spPr>
        <p:txBody>
          <a:bodyPr/>
          <a:lstStyle/>
          <a:p>
            <a:pPr algn="ctr" eaLnBrk="1" hangingPunct="1"/>
            <a:r>
              <a:rPr lang="en-US" altLang="en-US" sz="2400" dirty="0"/>
              <a:t>Amazon WorkSpaces Quick Start – AWS Managed AD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0DCB38-C38F-3E45-91A5-BC77EA90215A}"/>
              </a:ext>
            </a:extLst>
          </p:cNvPr>
          <p:cNvSpPr/>
          <p:nvPr/>
        </p:nvSpPr>
        <p:spPr bwMode="auto">
          <a:xfrm>
            <a:off x="512618" y="1716377"/>
            <a:ext cx="9694623" cy="4023877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1E89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D78DDC-6CA6-8B4C-8030-D09C702BCE2A}"/>
              </a:ext>
            </a:extLst>
          </p:cNvPr>
          <p:cNvSpPr/>
          <p:nvPr/>
        </p:nvSpPr>
        <p:spPr bwMode="auto">
          <a:xfrm>
            <a:off x="241300" y="546496"/>
            <a:ext cx="11736207" cy="54940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D102AA-00CD-FF49-9C6E-1658BE901624}"/>
              </a:ext>
            </a:extLst>
          </p:cNvPr>
          <p:cNvSpPr/>
          <p:nvPr/>
        </p:nvSpPr>
        <p:spPr bwMode="auto">
          <a:xfrm>
            <a:off x="974414" y="1400097"/>
            <a:ext cx="2990308" cy="443266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47128" name="Graphic 13">
            <a:extLst>
              <a:ext uri="{FF2B5EF4-FFF2-40B4-BE49-F238E27FC236}">
                <a16:creationId xmlns:a16="http://schemas.microsoft.com/office/drawing/2014/main" id="{FC8054DF-2FE8-BD4E-AC79-83D80F0BC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385" y="252354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29" name="TextBox 14">
            <a:extLst>
              <a:ext uri="{FF2B5EF4-FFF2-40B4-BE49-F238E27FC236}">
                <a16:creationId xmlns:a16="http://schemas.microsoft.com/office/drawing/2014/main" id="{E0A60E92-2AEF-B843-8489-37EF750E1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7158" y="2992763"/>
            <a:ext cx="17671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47135" name="TextBox 20">
            <a:extLst>
              <a:ext uri="{FF2B5EF4-FFF2-40B4-BE49-F238E27FC236}">
                <a16:creationId xmlns:a16="http://schemas.microsoft.com/office/drawing/2014/main" id="{FA8353D6-92A2-D244-A9C3-D865AA884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810" y="4485741"/>
            <a:ext cx="113570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RADIUS Server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78ED6D3-1731-8249-BC37-43C145C98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41300" y="546496"/>
            <a:ext cx="381000" cy="381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ED425F82-30BD-E14D-A2A7-09E58EE657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2618" y="1725184"/>
            <a:ext cx="381000" cy="3810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2733141" y="2474085"/>
            <a:ext cx="5494139" cy="75313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9474FE5B-6F6B-3946-8872-A532AFA23B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60430" y="2498238"/>
            <a:ext cx="357385" cy="357385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537C86D-7502-434C-AB1C-77DB11C905B6}"/>
              </a:ext>
            </a:extLst>
          </p:cNvPr>
          <p:cNvSpPr/>
          <p:nvPr/>
        </p:nvSpPr>
        <p:spPr>
          <a:xfrm>
            <a:off x="301625" y="1025236"/>
            <a:ext cx="11588749" cy="4904509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BD774D2-D444-9F41-8C2D-95BD2DA8A29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1625" y="1038621"/>
            <a:ext cx="381000" cy="3810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F88FDB8F-EE69-CA4C-BA7D-77D1617E7A7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60220" y="2122304"/>
            <a:ext cx="381000" cy="381000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99CEE759-5B3C-F34D-A7E1-8309D1A608E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49425" y="3489581"/>
            <a:ext cx="381000" cy="381000"/>
          </a:xfrm>
          <a:prstGeom prst="rect">
            <a:avLst/>
          </a:prstGeom>
        </p:spPr>
      </p:pic>
      <p:pic>
        <p:nvPicPr>
          <p:cNvPr id="53" name="Graphic 19">
            <a:extLst>
              <a:ext uri="{FF2B5EF4-FFF2-40B4-BE49-F238E27FC236}">
                <a16:creationId xmlns:a16="http://schemas.microsoft.com/office/drawing/2014/main" id="{749A2ACC-557D-B544-BA01-8F8BCA057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84352" y="4884250"/>
            <a:ext cx="423290" cy="42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11">
            <a:extLst>
              <a:ext uri="{FF2B5EF4-FFF2-40B4-BE49-F238E27FC236}">
                <a16:creationId xmlns:a16="http://schemas.microsoft.com/office/drawing/2014/main" id="{EAB96A6D-25B1-6F41-B613-63A853A15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113" y="5239813"/>
            <a:ext cx="14262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WorkSpaces</a:t>
            </a:r>
          </a:p>
        </p:txBody>
      </p:sp>
      <p:pic>
        <p:nvPicPr>
          <p:cNvPr id="55" name="Graphic 19">
            <a:extLst>
              <a:ext uri="{FF2B5EF4-FFF2-40B4-BE49-F238E27FC236}">
                <a16:creationId xmlns:a16="http://schemas.microsoft.com/office/drawing/2014/main" id="{0A69CBD5-40EF-DD4F-869D-7A5154005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93690" y="4868054"/>
            <a:ext cx="423290" cy="42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2BD351F1-3F5B-144D-A3CB-8114C507BB78}"/>
              </a:ext>
            </a:extLst>
          </p:cNvPr>
          <p:cNvSpPr/>
          <p:nvPr/>
        </p:nvSpPr>
        <p:spPr>
          <a:xfrm>
            <a:off x="7205675" y="3449247"/>
            <a:ext cx="2760031" cy="219262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BD21FFD-C80D-A74F-8C33-DF6266EEE923}"/>
              </a:ext>
            </a:extLst>
          </p:cNvPr>
          <p:cNvSpPr/>
          <p:nvPr/>
        </p:nvSpPr>
        <p:spPr>
          <a:xfrm>
            <a:off x="7202358" y="2106184"/>
            <a:ext cx="2763348" cy="128432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67CB6E5-FED0-1643-95C9-597CDFECC02A}"/>
              </a:ext>
            </a:extLst>
          </p:cNvPr>
          <p:cNvSpPr/>
          <p:nvPr/>
        </p:nvSpPr>
        <p:spPr bwMode="auto">
          <a:xfrm>
            <a:off x="7144683" y="1419621"/>
            <a:ext cx="2962812" cy="4413143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59" name="Graphic 13">
            <a:extLst>
              <a:ext uri="{FF2B5EF4-FFF2-40B4-BE49-F238E27FC236}">
                <a16:creationId xmlns:a16="http://schemas.microsoft.com/office/drawing/2014/main" id="{9871D6BF-CA77-A14E-A68D-8AC5BD3E7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591" y="243162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14">
            <a:extLst>
              <a:ext uri="{FF2B5EF4-FFF2-40B4-BE49-F238E27FC236}">
                <a16:creationId xmlns:a16="http://schemas.microsoft.com/office/drawing/2014/main" id="{3DA53A85-9347-1045-8931-DF0819FAA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9364" y="2900846"/>
            <a:ext cx="17671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63" name="Graphic 62">
            <a:extLst>
              <a:ext uri="{FF2B5EF4-FFF2-40B4-BE49-F238E27FC236}">
                <a16:creationId xmlns:a16="http://schemas.microsoft.com/office/drawing/2014/main" id="{503C64AB-5A3E-8F47-8941-0590B1290A5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02358" y="2124886"/>
            <a:ext cx="324706" cy="324706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B0C037B8-F7FB-2944-A79A-2A8C09C863C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192198" y="3451092"/>
            <a:ext cx="381000" cy="381000"/>
          </a:xfrm>
          <a:prstGeom prst="rect">
            <a:avLst/>
          </a:prstGeom>
        </p:spPr>
      </p:pic>
      <p:pic>
        <p:nvPicPr>
          <p:cNvPr id="67" name="Graphic 19">
            <a:extLst>
              <a:ext uri="{FF2B5EF4-FFF2-40B4-BE49-F238E27FC236}">
                <a16:creationId xmlns:a16="http://schemas.microsoft.com/office/drawing/2014/main" id="{3536B8D6-DD01-8847-8F74-41136FE03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895162" y="4795336"/>
            <a:ext cx="423290" cy="42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11">
            <a:extLst>
              <a:ext uri="{FF2B5EF4-FFF2-40B4-BE49-F238E27FC236}">
                <a16:creationId xmlns:a16="http://schemas.microsoft.com/office/drawing/2014/main" id="{1F570DAC-810D-EB46-A011-0FD98B2BD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0422" y="5220325"/>
            <a:ext cx="14262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WorkSpaces</a:t>
            </a:r>
          </a:p>
        </p:txBody>
      </p:sp>
      <p:pic>
        <p:nvPicPr>
          <p:cNvPr id="69" name="Graphic 19">
            <a:extLst>
              <a:ext uri="{FF2B5EF4-FFF2-40B4-BE49-F238E27FC236}">
                <a16:creationId xmlns:a16="http://schemas.microsoft.com/office/drawing/2014/main" id="{C8DD5E97-8554-534F-96AA-D6DE6DC37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404500" y="4779140"/>
            <a:ext cx="423290" cy="42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Graphic 7">
            <a:extLst>
              <a:ext uri="{FF2B5EF4-FFF2-40B4-BE49-F238E27FC236}">
                <a16:creationId xmlns:a16="http://schemas.microsoft.com/office/drawing/2014/main" id="{EF1D85D4-5FCF-E147-A6EF-D15201C04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939" y="3991464"/>
            <a:ext cx="331624" cy="33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TextBox 9">
            <a:extLst>
              <a:ext uri="{FF2B5EF4-FFF2-40B4-BE49-F238E27FC236}">
                <a16:creationId xmlns:a16="http://schemas.microsoft.com/office/drawing/2014/main" id="{63D5E8C9-8373-9E4E-B811-296251AEF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429" y="4344702"/>
            <a:ext cx="11165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Aurora</a:t>
            </a:r>
          </a:p>
        </p:txBody>
      </p:sp>
      <p:sp>
        <p:nvSpPr>
          <p:cNvPr id="78" name="TextBox 12">
            <a:extLst>
              <a:ext uri="{FF2B5EF4-FFF2-40B4-BE49-F238E27FC236}">
                <a16:creationId xmlns:a16="http://schemas.microsoft.com/office/drawing/2014/main" id="{FD1D5076-2EB7-AC48-9BB5-DF7900D47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2494" y="1847926"/>
            <a:ext cx="14033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79" name="Graphic 10">
            <a:extLst>
              <a:ext uri="{FF2B5EF4-FFF2-40B4-BE49-F238E27FC236}">
                <a16:creationId xmlns:a16="http://schemas.microsoft.com/office/drawing/2014/main" id="{55506C91-BF23-454A-86D3-224A2998B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102" y="151462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Graphic 19">
            <a:extLst>
              <a:ext uri="{FF2B5EF4-FFF2-40B4-BE49-F238E27FC236}">
                <a16:creationId xmlns:a16="http://schemas.microsoft.com/office/drawing/2014/main" id="{27001C97-2F3C-F245-858B-209B4105A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259" y="4013123"/>
            <a:ext cx="365159" cy="365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20">
            <a:extLst>
              <a:ext uri="{FF2B5EF4-FFF2-40B4-BE49-F238E27FC236}">
                <a16:creationId xmlns:a16="http://schemas.microsoft.com/office/drawing/2014/main" id="{13BF09F2-646B-274B-A7A2-004C0C856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836" y="4335762"/>
            <a:ext cx="10876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Management Instance</a:t>
            </a:r>
          </a:p>
        </p:txBody>
      </p:sp>
      <p:pic>
        <p:nvPicPr>
          <p:cNvPr id="84" name="Graphic 19">
            <a:extLst>
              <a:ext uri="{FF2B5EF4-FFF2-40B4-BE49-F238E27FC236}">
                <a16:creationId xmlns:a16="http://schemas.microsoft.com/office/drawing/2014/main" id="{C2E6913B-0D8E-0445-AA66-B82AD9CFF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128" y="253712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20">
            <a:extLst>
              <a:ext uri="{FF2B5EF4-FFF2-40B4-BE49-F238E27FC236}">
                <a16:creationId xmlns:a16="http://schemas.microsoft.com/office/drawing/2014/main" id="{037C5889-18DD-8641-B8F5-26BF56DB8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119" y="2982498"/>
            <a:ext cx="17671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RD Gateway</a:t>
            </a:r>
          </a:p>
        </p:txBody>
      </p:sp>
      <p:pic>
        <p:nvPicPr>
          <p:cNvPr id="86" name="Graphic 19">
            <a:extLst>
              <a:ext uri="{FF2B5EF4-FFF2-40B4-BE49-F238E27FC236}">
                <a16:creationId xmlns:a16="http://schemas.microsoft.com/office/drawing/2014/main" id="{E89E247C-5E73-DE4F-BC02-57445FD6E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847" y="249823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20">
            <a:extLst>
              <a:ext uri="{FF2B5EF4-FFF2-40B4-BE49-F238E27FC236}">
                <a16:creationId xmlns:a16="http://schemas.microsoft.com/office/drawing/2014/main" id="{F8CA980C-A579-E64C-9A1B-983CDEA43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3838" y="2943609"/>
            <a:ext cx="17671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RD Gateway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859C9C4-CDD9-2643-8D93-606FE8119AF5}"/>
              </a:ext>
            </a:extLst>
          </p:cNvPr>
          <p:cNvSpPr/>
          <p:nvPr/>
        </p:nvSpPr>
        <p:spPr>
          <a:xfrm>
            <a:off x="2855688" y="4058930"/>
            <a:ext cx="5413377" cy="734347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89" name="Graphic 88">
            <a:extLst>
              <a:ext uri="{FF2B5EF4-FFF2-40B4-BE49-F238E27FC236}">
                <a16:creationId xmlns:a16="http://schemas.microsoft.com/office/drawing/2014/main" id="{FC1E420B-2676-F248-AF74-504B9D030A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22477" y="4137363"/>
            <a:ext cx="319047" cy="319047"/>
          </a:xfrm>
          <a:prstGeom prst="rect">
            <a:avLst/>
          </a:prstGeom>
        </p:spPr>
      </p:pic>
      <p:sp>
        <p:nvSpPr>
          <p:cNvPr id="94" name="TextBox 19">
            <a:extLst>
              <a:ext uri="{FF2B5EF4-FFF2-40B4-BE49-F238E27FC236}">
                <a16:creationId xmlns:a16="http://schemas.microsoft.com/office/drawing/2014/main" id="{76DB11B8-9FC3-A141-B5DF-78B2D3851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6655" y="3714871"/>
            <a:ext cx="12550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95" name="Graphic 8">
            <a:extLst>
              <a:ext uri="{FF2B5EF4-FFF2-40B4-BE49-F238E27FC236}">
                <a16:creationId xmlns:a16="http://schemas.microsoft.com/office/drawing/2014/main" id="{6275CA2F-949F-2740-81ED-BA1B6038C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418" y="3352006"/>
            <a:ext cx="397456" cy="397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Graphic 15">
            <a:extLst>
              <a:ext uri="{FF2B5EF4-FFF2-40B4-BE49-F238E27FC236}">
                <a16:creationId xmlns:a16="http://schemas.microsoft.com/office/drawing/2014/main" id="{13DCDC4E-7EBA-0147-9F54-CAFE3A589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0029" y="2732779"/>
            <a:ext cx="454819" cy="454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11">
            <a:extLst>
              <a:ext uri="{FF2B5EF4-FFF2-40B4-BE49-F238E27FC236}">
                <a16:creationId xmlns:a16="http://schemas.microsoft.com/office/drawing/2014/main" id="{F314C95A-0D06-6840-B681-71E10B746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32975" y="3136396"/>
            <a:ext cx="14703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 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</a:t>
            </a:r>
          </a:p>
        </p:txBody>
      </p:sp>
      <p:sp>
        <p:nvSpPr>
          <p:cNvPr id="75" name="TextBox 11">
            <a:extLst>
              <a:ext uri="{FF2B5EF4-FFF2-40B4-BE49-F238E27FC236}">
                <a16:creationId xmlns:a16="http://schemas.microsoft.com/office/drawing/2014/main" id="{A9D8DE8C-CBA4-2E42-8645-228375341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3719" y="2307753"/>
            <a:ext cx="11936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</a:t>
            </a:r>
          </a:p>
        </p:txBody>
      </p:sp>
      <p:pic>
        <p:nvPicPr>
          <p:cNvPr id="104" name="Graphic 17">
            <a:extLst>
              <a:ext uri="{FF2B5EF4-FFF2-40B4-BE49-F238E27FC236}">
                <a16:creationId xmlns:a16="http://schemas.microsoft.com/office/drawing/2014/main" id="{8DD44377-ED87-A747-B180-0490674DE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6001" y="1863731"/>
            <a:ext cx="4616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" name="Graphic 7">
            <a:extLst>
              <a:ext uri="{FF2B5EF4-FFF2-40B4-BE49-F238E27FC236}">
                <a16:creationId xmlns:a16="http://schemas.microsoft.com/office/drawing/2014/main" id="{BD9206B4-3C31-7F46-BF74-2FF9BA673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7631" y="1202648"/>
            <a:ext cx="401069" cy="401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" name="TextBox 9">
            <a:extLst>
              <a:ext uri="{FF2B5EF4-FFF2-40B4-BE49-F238E27FC236}">
                <a16:creationId xmlns:a16="http://schemas.microsoft.com/office/drawing/2014/main" id="{DE6404A4-D9A8-0647-BDE5-D9686D92C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6659" y="1560905"/>
            <a:ext cx="11885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KMS</a:t>
            </a:r>
          </a:p>
        </p:txBody>
      </p:sp>
      <p:pic>
        <p:nvPicPr>
          <p:cNvPr id="107" name="Graphic 24">
            <a:extLst>
              <a:ext uri="{FF2B5EF4-FFF2-40B4-BE49-F238E27FC236}">
                <a16:creationId xmlns:a16="http://schemas.microsoft.com/office/drawing/2014/main" id="{757FDE79-3149-3545-BA2D-DB814FBE0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623" y="5247491"/>
            <a:ext cx="427225" cy="4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TextBox 9">
            <a:extLst>
              <a:ext uri="{FF2B5EF4-FFF2-40B4-BE49-F238E27FC236}">
                <a16:creationId xmlns:a16="http://schemas.microsoft.com/office/drawing/2014/main" id="{2EC59DA1-1768-5A4F-B9F5-452DE5717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4714" y="5634925"/>
            <a:ext cx="119144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</p:txBody>
      </p:sp>
      <p:pic>
        <p:nvPicPr>
          <p:cNvPr id="109" name="Graphic 19">
            <a:extLst>
              <a:ext uri="{FF2B5EF4-FFF2-40B4-BE49-F238E27FC236}">
                <a16:creationId xmlns:a16="http://schemas.microsoft.com/office/drawing/2014/main" id="{E1856DC8-A322-4F43-A8CE-932BA87CC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3156" y="3604682"/>
            <a:ext cx="454819" cy="454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TextBox 11">
            <a:extLst>
              <a:ext uri="{FF2B5EF4-FFF2-40B4-BE49-F238E27FC236}">
                <a16:creationId xmlns:a16="http://schemas.microsoft.com/office/drawing/2014/main" id="{355F836F-F21E-3A41-8BAA-D448BA1AA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99030" y="4052966"/>
            <a:ext cx="139134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EventBridge</a:t>
            </a:r>
          </a:p>
        </p:txBody>
      </p:sp>
      <p:sp>
        <p:nvSpPr>
          <p:cNvPr id="111" name="TextBox 18">
            <a:extLst>
              <a:ext uri="{FF2B5EF4-FFF2-40B4-BE49-F238E27FC236}">
                <a16:creationId xmlns:a16="http://schemas.microsoft.com/office/drawing/2014/main" id="{E8CBBB28-E79A-3F4E-9AA7-65381C8D7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5205" y="5167003"/>
            <a:ext cx="10898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Managed</a:t>
            </a:r>
            <a:b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Microsoft AD</a:t>
            </a:r>
          </a:p>
        </p:txBody>
      </p:sp>
      <p:pic>
        <p:nvPicPr>
          <p:cNvPr id="112" name="Graphic 31">
            <a:extLst>
              <a:ext uri="{FF2B5EF4-FFF2-40B4-BE49-F238E27FC236}">
                <a16:creationId xmlns:a16="http://schemas.microsoft.com/office/drawing/2014/main" id="{66F8D61E-9ADA-8A42-901C-F9EDDCD13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996" y="4876455"/>
            <a:ext cx="339393" cy="339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" name="TextBox 18">
            <a:extLst>
              <a:ext uri="{FF2B5EF4-FFF2-40B4-BE49-F238E27FC236}">
                <a16:creationId xmlns:a16="http://schemas.microsoft.com/office/drawing/2014/main" id="{C8D96563-6756-2344-A9DF-0514228DE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9555" y="5175232"/>
            <a:ext cx="10898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Managed</a:t>
            </a:r>
            <a:b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Microsoft AD</a:t>
            </a:r>
          </a:p>
        </p:txBody>
      </p:sp>
      <p:pic>
        <p:nvPicPr>
          <p:cNvPr id="114" name="Graphic 31">
            <a:extLst>
              <a:ext uri="{FF2B5EF4-FFF2-40B4-BE49-F238E27FC236}">
                <a16:creationId xmlns:a16="http://schemas.microsoft.com/office/drawing/2014/main" id="{91B38DD6-3FB8-4048-8781-D92CB435C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346" y="4884684"/>
            <a:ext cx="339393" cy="339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" name="Graphic 19">
            <a:extLst>
              <a:ext uri="{FF2B5EF4-FFF2-40B4-BE49-F238E27FC236}">
                <a16:creationId xmlns:a16="http://schemas.microsoft.com/office/drawing/2014/main" id="{F0C82AAE-7545-0344-A000-766311EB5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045" y="4120582"/>
            <a:ext cx="365159" cy="365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TextBox 20">
            <a:extLst>
              <a:ext uri="{FF2B5EF4-FFF2-40B4-BE49-F238E27FC236}">
                <a16:creationId xmlns:a16="http://schemas.microsoft.com/office/drawing/2014/main" id="{68DD2D6E-242D-5342-9F66-86D97BEA2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8984" y="4469484"/>
            <a:ext cx="113570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RADIUS Server</a:t>
            </a:r>
          </a:p>
        </p:txBody>
      </p:sp>
      <p:pic>
        <p:nvPicPr>
          <p:cNvPr id="117" name="Graphic 19">
            <a:extLst>
              <a:ext uri="{FF2B5EF4-FFF2-40B4-BE49-F238E27FC236}">
                <a16:creationId xmlns:a16="http://schemas.microsoft.com/office/drawing/2014/main" id="{4379C5F3-721F-7749-838D-0BD68B7AF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219" y="4104325"/>
            <a:ext cx="365159" cy="365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" name="Graphic 7">
            <a:extLst>
              <a:ext uri="{FF2B5EF4-FFF2-40B4-BE49-F238E27FC236}">
                <a16:creationId xmlns:a16="http://schemas.microsoft.com/office/drawing/2014/main" id="{540D08AF-600C-9746-A592-9903C055E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8481" y="4395807"/>
            <a:ext cx="406311" cy="406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TextBox 11">
            <a:extLst>
              <a:ext uri="{FF2B5EF4-FFF2-40B4-BE49-F238E27FC236}">
                <a16:creationId xmlns:a16="http://schemas.microsoft.com/office/drawing/2014/main" id="{4175FF72-8093-2741-8CB1-BB9826ED3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7413" y="4802118"/>
            <a:ext cx="119329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</p:spTree>
    <p:extLst>
      <p:ext uri="{BB962C8B-B14F-4D97-AF65-F5344CB8AC3E}">
        <p14:creationId xmlns:p14="http://schemas.microsoft.com/office/powerpoint/2010/main" val="2797177133"/>
      </p:ext>
    </p:extLst>
  </p:cSld>
  <p:clrMapOvr>
    <a:masterClrMapping/>
  </p:clrMapOvr>
</p:sld>
</file>

<file path=ppt/theme/theme1.xml><?xml version="1.0" encoding="utf-8"?>
<a:theme xmlns:a="http://schemas.openxmlformats.org/drawingml/2006/main" name="Title-and-content_D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-and-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159</Words>
  <Application>Microsoft Macintosh PowerPoint</Application>
  <PresentationFormat>Widescreen</PresentationFormat>
  <Paragraphs>80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Title-and-content_DB</vt:lpstr>
      <vt:lpstr>Title-and-Content</vt:lpstr>
      <vt:lpstr>Amazon WorkSpaces Quick Start – Self-Managed AD</vt:lpstr>
      <vt:lpstr>Amazon WorkSpaces Quick Start – AWS Managed 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Reference Architectures</dc:title>
  <dc:creator>Microsoft Office User</dc:creator>
  <cp:lastModifiedBy>Microsoft Office User</cp:lastModifiedBy>
  <cp:revision>92</cp:revision>
  <dcterms:created xsi:type="dcterms:W3CDTF">2022-05-12T20:48:34Z</dcterms:created>
  <dcterms:modified xsi:type="dcterms:W3CDTF">2022-08-23T15:36:03Z</dcterms:modified>
</cp:coreProperties>
</file>