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4" r:id="rId2"/>
  </p:sldMasterIdLst>
  <p:sldIdLst>
    <p:sldId id="499" r:id="rId3"/>
    <p:sldId id="500" r:id="rId4"/>
    <p:sldId id="50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867B75-C5DA-654B-BF1B-B310C0E48350}">
          <p14:sldIdLst/>
        </p14:section>
        <p14:section name="Quickstart" id="{885B9F12-42E4-6E46-98E8-9D3DCE88B234}">
          <p14:sldIdLst>
            <p14:sldId id="499"/>
            <p14:sldId id="500"/>
            <p14:sldId id="5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3"/>
    <p:restoredTop sz="96405"/>
  </p:normalViewPr>
  <p:slideViewPr>
    <p:cSldViewPr snapToGrid="0" snapToObjects="1">
      <p:cViewPr varScale="1">
        <p:scale>
          <a:sx n="127" d="100"/>
          <a:sy n="127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301F95D-465F-2945-9E09-3DB85C63C1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CDA7B2F-E81E-4A44-9F5F-A7AFF9D70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6E29F-FFC1-2C49-8243-4EDCBA2AC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2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AC41FC-8492-FD42-A45A-1DF0B10E10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69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51A346F-D391-644D-B9B5-43708DD8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38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20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1846D2-65E7-414B-9D6E-800D82E3A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87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32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98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454FA6E-790E-7C4C-966D-83C890219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50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61EF44-FAE9-DD45-8F96-DC8C5F7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32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803519-78A0-504A-9275-ACBB41CB3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2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44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C36B39B-C8BB-1E4F-AE97-CCC8E1E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372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2AA574-E6C0-5F4A-95E8-AD0E6FAE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39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79090-2BF8-A648-A94F-F65CDE56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13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A109E5-00EC-0C48-88D5-8DB6E121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910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80C93F2-B6C0-1548-80B6-873E025AC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087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EADCE8C-3ABA-AE42-84E7-D609EB1C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335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55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099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17927729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DEE79C-B149-3C46-AB26-DFEFDBA9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8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036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8D557B-A3FE-2945-B68A-1480F048C0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580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080959F-4D89-D246-A614-5BFD0B34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746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AE20C-635D-E14A-A372-4E3602D71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776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0BEE6B-6661-1E4E-AB44-731287CB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610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F65988-7E19-7E49-94B6-68139954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470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EC5D109-88C0-0248-97EC-13091E9BE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93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14F1D38-6199-4049-AD57-7C8780C3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82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4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8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4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8FFCDB-B2D0-184B-A70A-C0978A88FD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6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4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313970-EA94-F74E-B909-52184BCE8D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8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0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9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34" Type="http://schemas.openxmlformats.org/officeDocument/2006/relationships/slideLayout" Target="../slideLayouts/slideLayout37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29" Type="http://schemas.openxmlformats.org/officeDocument/2006/relationships/slideLayout" Target="../slideLayouts/slideLayout3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27.xml"/><Relationship Id="rId32" Type="http://schemas.openxmlformats.org/officeDocument/2006/relationships/slideLayout" Target="../slideLayouts/slideLayout35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31" Type="http://schemas.openxmlformats.org/officeDocument/2006/relationships/slideLayout" Target="../slideLayouts/slideLayout34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33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5919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8658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92" r:id="rId28"/>
    <p:sldLayoutId id="2147483693" r:id="rId29"/>
    <p:sldLayoutId id="2147483694" r:id="rId30"/>
    <p:sldLayoutId id="2147483695" r:id="rId31"/>
    <p:sldLayoutId id="2147483696" r:id="rId32"/>
    <p:sldLayoutId id="2147483697" r:id="rId33"/>
    <p:sldLayoutId id="2147483698" r:id="rId34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2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6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5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4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2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5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4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47C39BF-014C-8D44-AFEA-98A99FFC5687}"/>
              </a:ext>
            </a:extLst>
          </p:cNvPr>
          <p:cNvSpPr/>
          <p:nvPr/>
        </p:nvSpPr>
        <p:spPr>
          <a:xfrm>
            <a:off x="1062902" y="3487736"/>
            <a:ext cx="2760031" cy="27126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1C30A7-0EA7-714F-9E85-7DA67B33C606}"/>
              </a:ext>
            </a:extLst>
          </p:cNvPr>
          <p:cNvSpPr/>
          <p:nvPr/>
        </p:nvSpPr>
        <p:spPr>
          <a:xfrm>
            <a:off x="1059585" y="2079842"/>
            <a:ext cx="2763348" cy="126602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7105" name="Title 1">
            <a:extLst>
              <a:ext uri="{FF2B5EF4-FFF2-40B4-BE49-F238E27FC236}">
                <a16:creationId xmlns:a16="http://schemas.microsoft.com/office/drawing/2014/main" id="{6EA39E97-4C97-AD40-972C-394E86384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-98029"/>
            <a:ext cx="11709400" cy="644525"/>
          </a:xfrm>
        </p:spPr>
        <p:txBody>
          <a:bodyPr/>
          <a:lstStyle/>
          <a:p>
            <a:pPr algn="ctr" eaLnBrk="1" hangingPunct="1"/>
            <a:r>
              <a:rPr lang="en-US" altLang="en-US" sz="2400" dirty="0"/>
              <a:t>Amazon WorkSpaces Quick Start – Self-Managed 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512618" y="1716377"/>
            <a:ext cx="9694623" cy="457650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241300" y="546495"/>
            <a:ext cx="11836400" cy="61602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D102AA-00CD-FF49-9C6E-1658BE901624}"/>
              </a:ext>
            </a:extLst>
          </p:cNvPr>
          <p:cNvSpPr/>
          <p:nvPr/>
        </p:nvSpPr>
        <p:spPr bwMode="auto">
          <a:xfrm>
            <a:off x="974414" y="1400096"/>
            <a:ext cx="2990308" cy="504143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47129" name="TextBox 14">
            <a:extLst>
              <a:ext uri="{FF2B5EF4-FFF2-40B4-BE49-F238E27FC236}">
                <a16:creationId xmlns:a16="http://schemas.microsoft.com/office/drawing/2014/main" id="{E0A60E92-2AEF-B843-8489-37EF750E1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158" y="2909633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47135" name="TextBox 20">
            <a:extLst>
              <a:ext uri="{FF2B5EF4-FFF2-40B4-BE49-F238E27FC236}">
                <a16:creationId xmlns:a16="http://schemas.microsoft.com/office/drawing/2014/main" id="{FA8353D6-92A2-D244-A9C3-D865AA884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130" y="4532494"/>
            <a:ext cx="13079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78ED6D3-1731-8249-BC37-43C145C98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41300" y="546496"/>
            <a:ext cx="381000" cy="381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ED425F82-30BD-E14D-A2A7-09E58EE65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618" y="1725184"/>
            <a:ext cx="381000" cy="381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733141" y="2390955"/>
            <a:ext cx="5494139" cy="75313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537C86D-7502-434C-AB1C-77DB11C905B6}"/>
              </a:ext>
            </a:extLst>
          </p:cNvPr>
          <p:cNvSpPr/>
          <p:nvPr/>
        </p:nvSpPr>
        <p:spPr>
          <a:xfrm>
            <a:off x="301625" y="976854"/>
            <a:ext cx="11712575" cy="561444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BD774D2-D444-9F41-8C2D-95BD2DA8A2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1625" y="987821"/>
            <a:ext cx="381000" cy="381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F88FDB8F-EE69-CA4C-BA7D-77D1617E7A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0220" y="2094594"/>
            <a:ext cx="295194" cy="29519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99CEE759-5B3C-F34D-A7E1-8309D1A608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9425" y="3489581"/>
            <a:ext cx="381000" cy="3810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BD351F1-3F5B-144D-A3CB-8114C507BB78}"/>
              </a:ext>
            </a:extLst>
          </p:cNvPr>
          <p:cNvSpPr/>
          <p:nvPr/>
        </p:nvSpPr>
        <p:spPr>
          <a:xfrm>
            <a:off x="7205675" y="3449247"/>
            <a:ext cx="2760031" cy="27126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D21FFD-C80D-A74F-8C33-DF6266EEE923}"/>
              </a:ext>
            </a:extLst>
          </p:cNvPr>
          <p:cNvSpPr/>
          <p:nvPr/>
        </p:nvSpPr>
        <p:spPr>
          <a:xfrm>
            <a:off x="7202358" y="1963766"/>
            <a:ext cx="2763348" cy="134361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67CB6E5-FED0-1643-95C9-597CDFECC02A}"/>
              </a:ext>
            </a:extLst>
          </p:cNvPr>
          <p:cNvSpPr/>
          <p:nvPr/>
        </p:nvSpPr>
        <p:spPr bwMode="auto">
          <a:xfrm>
            <a:off x="7144683" y="1419621"/>
            <a:ext cx="2962812" cy="501922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60" name="TextBox 14">
            <a:extLst>
              <a:ext uri="{FF2B5EF4-FFF2-40B4-BE49-F238E27FC236}">
                <a16:creationId xmlns:a16="http://schemas.microsoft.com/office/drawing/2014/main" id="{3DA53A85-9347-1045-8931-DF0819FAA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364" y="2817716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62" name="TextBox 20">
            <a:extLst>
              <a:ext uri="{FF2B5EF4-FFF2-40B4-BE49-F238E27FC236}">
                <a16:creationId xmlns:a16="http://schemas.microsoft.com/office/drawing/2014/main" id="{23E8513C-C819-5945-961C-CC00A94C4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0855" y="4498336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Domain Controller 2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503C64AB-5A3E-8F47-8941-0590B1290A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02993" y="1972979"/>
            <a:ext cx="309246" cy="309246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B0C037B8-F7FB-2944-A79A-2A8C09C863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92198" y="3451092"/>
            <a:ext cx="381000" cy="381000"/>
          </a:xfrm>
          <a:prstGeom prst="rect">
            <a:avLst/>
          </a:prstGeom>
        </p:spPr>
      </p:pic>
      <p:sp>
        <p:nvSpPr>
          <p:cNvPr id="78" name="TextBox 12">
            <a:extLst>
              <a:ext uri="{FF2B5EF4-FFF2-40B4-BE49-F238E27FC236}">
                <a16:creationId xmlns:a16="http://schemas.microsoft.com/office/drawing/2014/main" id="{FD1D5076-2EB7-AC48-9BB5-DF7900D47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204" y="1903346"/>
            <a:ext cx="1403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sp>
        <p:nvSpPr>
          <p:cNvPr id="81" name="TextBox 20">
            <a:extLst>
              <a:ext uri="{FF2B5EF4-FFF2-40B4-BE49-F238E27FC236}">
                <a16:creationId xmlns:a16="http://schemas.microsoft.com/office/drawing/2014/main" id="{13BF09F2-646B-274B-A7A2-004C0C856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922" y="4433407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Domain Controller 1</a:t>
            </a:r>
          </a:p>
        </p:txBody>
      </p:sp>
      <p:sp>
        <p:nvSpPr>
          <p:cNvPr id="83" name="TextBox 20">
            <a:extLst>
              <a:ext uri="{FF2B5EF4-FFF2-40B4-BE49-F238E27FC236}">
                <a16:creationId xmlns:a16="http://schemas.microsoft.com/office/drawing/2014/main" id="{594861DE-2D58-A64E-B072-913B821B6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969" y="4521835"/>
            <a:ext cx="14343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84" name="Graphic 19">
            <a:extLst>
              <a:ext uri="{FF2B5EF4-FFF2-40B4-BE49-F238E27FC236}">
                <a16:creationId xmlns:a16="http://schemas.microsoft.com/office/drawing/2014/main" id="{C2E6913B-0D8E-0445-AA66-B82AD9CFF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128" y="24539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20">
            <a:extLst>
              <a:ext uri="{FF2B5EF4-FFF2-40B4-BE49-F238E27FC236}">
                <a16:creationId xmlns:a16="http://schemas.microsoft.com/office/drawing/2014/main" id="{037C5889-18DD-8641-B8F5-26BF56DB8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119" y="2899368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pic>
        <p:nvPicPr>
          <p:cNvPr id="86" name="Graphic 19">
            <a:extLst>
              <a:ext uri="{FF2B5EF4-FFF2-40B4-BE49-F238E27FC236}">
                <a16:creationId xmlns:a16="http://schemas.microsoft.com/office/drawing/2014/main" id="{E89E247C-5E73-DE4F-BC02-57445FD6E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847" y="241510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20">
            <a:extLst>
              <a:ext uri="{FF2B5EF4-FFF2-40B4-BE49-F238E27FC236}">
                <a16:creationId xmlns:a16="http://schemas.microsoft.com/office/drawing/2014/main" id="{F8CA980C-A579-E64C-9A1B-983CDEA43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3838" y="2860479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859C9C4-CDD9-2643-8D93-606FE8119AF5}"/>
              </a:ext>
            </a:extLst>
          </p:cNvPr>
          <p:cNvSpPr/>
          <p:nvPr/>
        </p:nvSpPr>
        <p:spPr>
          <a:xfrm>
            <a:off x="2769062" y="4058930"/>
            <a:ext cx="5500004" cy="73434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94" name="TextBox 19">
            <a:extLst>
              <a:ext uri="{FF2B5EF4-FFF2-40B4-BE49-F238E27FC236}">
                <a16:creationId xmlns:a16="http://schemas.microsoft.com/office/drawing/2014/main" id="{76DB11B8-9FC3-A141-B5DF-78B2D385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6655" y="3646820"/>
            <a:ext cx="12550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5E2CA4F-8765-8846-B426-7900306FC85E}"/>
              </a:ext>
            </a:extLst>
          </p:cNvPr>
          <p:cNvCxnSpPr>
            <a:cxnSpLocks/>
          </p:cNvCxnSpPr>
          <p:nvPr/>
        </p:nvCxnSpPr>
        <p:spPr bwMode="auto">
          <a:xfrm>
            <a:off x="5783302" y="5408274"/>
            <a:ext cx="157939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95207F1-9959-7040-B3DD-8B1C631FE78E}"/>
              </a:ext>
            </a:extLst>
          </p:cNvPr>
          <p:cNvCxnSpPr>
            <a:cxnSpLocks/>
          </p:cNvCxnSpPr>
          <p:nvPr/>
        </p:nvCxnSpPr>
        <p:spPr bwMode="auto">
          <a:xfrm>
            <a:off x="3696429" y="5408274"/>
            <a:ext cx="156400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3">
            <a:extLst>
              <a:ext uri="{FF2B5EF4-FFF2-40B4-BE49-F238E27FC236}">
                <a16:creationId xmlns:a16="http://schemas.microsoft.com/office/drawing/2014/main" id="{6E3CDD79-C99A-E668-631E-C36CBA8C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202" y="24510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77C1DEA5-D37D-0BA4-6133-3E1AD5F236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57278" y="2385869"/>
            <a:ext cx="381000" cy="381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B50175-F649-D4A6-D324-B9D9709F0B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51379" y="4069136"/>
            <a:ext cx="381000" cy="381000"/>
          </a:xfrm>
          <a:prstGeom prst="rect">
            <a:avLst/>
          </a:prstGeom>
        </p:spPr>
      </p:pic>
      <p:pic>
        <p:nvPicPr>
          <p:cNvPr id="8" name="Graphic 15">
            <a:extLst>
              <a:ext uri="{FF2B5EF4-FFF2-40B4-BE49-F238E27FC236}">
                <a16:creationId xmlns:a16="http://schemas.microsoft.com/office/drawing/2014/main" id="{A4554BC9-4A49-335D-C3D1-F5A18883C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959" y="234339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17">
            <a:extLst>
              <a:ext uri="{FF2B5EF4-FFF2-40B4-BE49-F238E27FC236}">
                <a16:creationId xmlns:a16="http://schemas.microsoft.com/office/drawing/2014/main" id="{3A06B0A9-B292-F4AD-FC05-16A1F235F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211" y="403970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17">
            <a:extLst>
              <a:ext uri="{FF2B5EF4-FFF2-40B4-BE49-F238E27FC236}">
                <a16:creationId xmlns:a16="http://schemas.microsoft.com/office/drawing/2014/main" id="{F526FA63-39C4-AFF1-B02B-295CCC67F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481" y="399852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17">
            <a:extLst>
              <a:ext uri="{FF2B5EF4-FFF2-40B4-BE49-F238E27FC236}">
                <a16:creationId xmlns:a16="http://schemas.microsoft.com/office/drawing/2014/main" id="{7342B2A6-11A3-313A-2058-40101C0BF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487" y="406523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17">
            <a:extLst>
              <a:ext uri="{FF2B5EF4-FFF2-40B4-BE49-F238E27FC236}">
                <a16:creationId xmlns:a16="http://schemas.microsoft.com/office/drawing/2014/main" id="{D249967C-8D85-292A-7688-6BF85F543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40" y="397573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10">
            <a:extLst>
              <a:ext uri="{FF2B5EF4-FFF2-40B4-BE49-F238E27FC236}">
                <a16:creationId xmlns:a16="http://schemas.microsoft.com/office/drawing/2014/main" id="{DFD3EEB9-FBB2-FFC8-006E-A3D192BA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79" y="15043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8">
            <a:extLst>
              <a:ext uri="{FF2B5EF4-FFF2-40B4-BE49-F238E27FC236}">
                <a16:creationId xmlns:a16="http://schemas.microsoft.com/office/drawing/2014/main" id="{D1B554F6-CD6E-9E33-52C7-F59A0DC76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464" y="32222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7">
            <a:extLst>
              <a:ext uri="{FF2B5EF4-FFF2-40B4-BE49-F238E27FC236}">
                <a16:creationId xmlns:a16="http://schemas.microsoft.com/office/drawing/2014/main" id="{15DB8C92-F348-CD3D-F320-6008EA6CF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389" y="493635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9">
            <a:extLst>
              <a:ext uri="{FF2B5EF4-FFF2-40B4-BE49-F238E27FC236}">
                <a16:creationId xmlns:a16="http://schemas.microsoft.com/office/drawing/2014/main" id="{E2EA278F-FE3D-B081-4E31-DAD6AD6E1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089" y="569994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pic>
        <p:nvPicPr>
          <p:cNvPr id="17" name="Graphic 19">
            <a:extLst>
              <a:ext uri="{FF2B5EF4-FFF2-40B4-BE49-F238E27FC236}">
                <a16:creationId xmlns:a16="http://schemas.microsoft.com/office/drawing/2014/main" id="{677399FB-7439-47C0-CA49-1FBDAF70D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498" y="495755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1">
            <a:extLst>
              <a:ext uri="{FF2B5EF4-FFF2-40B4-BE49-F238E27FC236}">
                <a16:creationId xmlns:a16="http://schemas.microsoft.com/office/drawing/2014/main" id="{ADE54A24-77B5-EBF5-3A66-469A545AC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261" y="571797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19" name="Graphic 19">
            <a:extLst>
              <a:ext uri="{FF2B5EF4-FFF2-40B4-BE49-F238E27FC236}">
                <a16:creationId xmlns:a16="http://schemas.microsoft.com/office/drawing/2014/main" id="{3E981131-AA44-6DD1-4FEB-3DD9A1097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802" y="49847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>
            <a:extLst>
              <a:ext uri="{FF2B5EF4-FFF2-40B4-BE49-F238E27FC236}">
                <a16:creationId xmlns:a16="http://schemas.microsoft.com/office/drawing/2014/main" id="{0C6A3DE5-C819-A705-416D-026C1DAF9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565" y="574515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132537B2-DDB2-D9BB-4BDA-82B2F0128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330" y="5661757"/>
            <a:ext cx="13430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 Connector</a:t>
            </a:r>
          </a:p>
        </p:txBody>
      </p:sp>
      <p:pic>
        <p:nvPicPr>
          <p:cNvPr id="22" name="Graphic 14">
            <a:extLst>
              <a:ext uri="{FF2B5EF4-FFF2-40B4-BE49-F238E27FC236}">
                <a16:creationId xmlns:a16="http://schemas.microsoft.com/office/drawing/2014/main" id="{3D8D04F0-80BE-B516-F498-00D26865D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568" y="52045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7">
            <a:extLst>
              <a:ext uri="{FF2B5EF4-FFF2-40B4-BE49-F238E27FC236}">
                <a16:creationId xmlns:a16="http://schemas.microsoft.com/office/drawing/2014/main" id="{331A1279-6BE8-9A72-6B2E-84F10C607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200" y="10311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9">
            <a:extLst>
              <a:ext uri="{FF2B5EF4-FFF2-40B4-BE49-F238E27FC236}">
                <a16:creationId xmlns:a16="http://schemas.microsoft.com/office/drawing/2014/main" id="{AFE648DD-E2FA-89EA-52D4-909C8BB69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4425" y="1794763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Key Management Service (AWS KMS)</a:t>
            </a:r>
          </a:p>
        </p:txBody>
      </p:sp>
      <p:pic>
        <p:nvPicPr>
          <p:cNvPr id="25" name="Graphic 17">
            <a:extLst>
              <a:ext uri="{FF2B5EF4-FFF2-40B4-BE49-F238E27FC236}">
                <a16:creationId xmlns:a16="http://schemas.microsoft.com/office/drawing/2014/main" id="{E450BEFE-E16C-E99F-D621-8F01C3A01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390" y="221422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1">
            <a:extLst>
              <a:ext uri="{FF2B5EF4-FFF2-40B4-BE49-F238E27FC236}">
                <a16:creationId xmlns:a16="http://schemas.microsoft.com/office/drawing/2014/main" id="{B8BA16BF-BF59-9CD2-A560-5765F7123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6153" y="297622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27" name="Graphic 15">
            <a:extLst>
              <a:ext uri="{FF2B5EF4-FFF2-40B4-BE49-F238E27FC236}">
                <a16:creationId xmlns:a16="http://schemas.microsoft.com/office/drawing/2014/main" id="{3564A962-4772-EE2E-507E-C7A0FB008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657" y="32222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1">
            <a:extLst>
              <a:ext uri="{FF2B5EF4-FFF2-40B4-BE49-F238E27FC236}">
                <a16:creationId xmlns:a16="http://schemas.microsoft.com/office/drawing/2014/main" id="{3E750275-D753-A8EC-3511-1E8D0735A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5832" y="398421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29" name="Graphic 19">
            <a:extLst>
              <a:ext uri="{FF2B5EF4-FFF2-40B4-BE49-F238E27FC236}">
                <a16:creationId xmlns:a16="http://schemas.microsoft.com/office/drawing/2014/main" id="{80E2F76E-B732-4637-3223-A41F75D5A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342" y="427648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1">
            <a:extLst>
              <a:ext uri="{FF2B5EF4-FFF2-40B4-BE49-F238E27FC236}">
                <a16:creationId xmlns:a16="http://schemas.microsoft.com/office/drawing/2014/main" id="{10B3D6F9-F819-965F-67A0-AA1C72444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9105" y="504801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31" name="Graphic 10">
            <a:extLst>
              <a:ext uri="{FF2B5EF4-FFF2-40B4-BE49-F238E27FC236}">
                <a16:creationId xmlns:a16="http://schemas.microsoft.com/office/drawing/2014/main" id="{EC2C83EB-B30E-F48E-718A-CF2FA6845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407" y="540064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0">
            <a:extLst>
              <a:ext uri="{FF2B5EF4-FFF2-40B4-BE49-F238E27FC236}">
                <a16:creationId xmlns:a16="http://schemas.microsoft.com/office/drawing/2014/main" id="{74E2256D-A10E-7F37-4B22-E4287DC33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4582" y="616185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</p:spTree>
    <p:extLst>
      <p:ext uri="{BB962C8B-B14F-4D97-AF65-F5344CB8AC3E}">
        <p14:creationId xmlns:p14="http://schemas.microsoft.com/office/powerpoint/2010/main" val="204427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FDC308-E39D-49C5-642A-81369BCF98CA}"/>
              </a:ext>
            </a:extLst>
          </p:cNvPr>
          <p:cNvSpPr/>
          <p:nvPr/>
        </p:nvSpPr>
        <p:spPr>
          <a:xfrm>
            <a:off x="1062902" y="3487736"/>
            <a:ext cx="2760031" cy="29896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43A8F5-617F-01D7-5943-DA2F4612A369}"/>
              </a:ext>
            </a:extLst>
          </p:cNvPr>
          <p:cNvSpPr/>
          <p:nvPr/>
        </p:nvSpPr>
        <p:spPr>
          <a:xfrm>
            <a:off x="1059585" y="2079842"/>
            <a:ext cx="2763348" cy="126602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6D65F8B-1DF0-AC5A-81E3-26060C07C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-98029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/>
              <a:t>Amazon WorkSpaces Quick Start – AWS Managed 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1EB6E-F63E-6674-ED17-041737889287}"/>
              </a:ext>
            </a:extLst>
          </p:cNvPr>
          <p:cNvSpPr/>
          <p:nvPr/>
        </p:nvSpPr>
        <p:spPr bwMode="auto">
          <a:xfrm>
            <a:off x="512618" y="1716377"/>
            <a:ext cx="9694623" cy="472247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CD695-19A1-5012-C55A-57948792C744}"/>
              </a:ext>
            </a:extLst>
          </p:cNvPr>
          <p:cNvSpPr/>
          <p:nvPr/>
        </p:nvSpPr>
        <p:spPr bwMode="auto">
          <a:xfrm>
            <a:off x="241300" y="546495"/>
            <a:ext cx="11836400" cy="61602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4EFFA-CA89-CB94-B4F3-E2802FA73EE0}"/>
              </a:ext>
            </a:extLst>
          </p:cNvPr>
          <p:cNvSpPr/>
          <p:nvPr/>
        </p:nvSpPr>
        <p:spPr bwMode="auto">
          <a:xfrm>
            <a:off x="974414" y="1400096"/>
            <a:ext cx="2990308" cy="50910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54658717-E98A-3517-7B8E-A6B6850AC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158" y="2909633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F5CC5641-23DD-2ADD-F9D5-328C24CB2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130" y="4532494"/>
            <a:ext cx="13079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8A668CF-893F-2FEA-BB3D-239542130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41300" y="546496"/>
            <a:ext cx="381000" cy="381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DF89995-C86B-15FF-BD5F-66957026D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618" y="1725184"/>
            <a:ext cx="381000" cy="381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B6CB7D2-5C96-42FD-D9A9-7B588B3F355F}"/>
              </a:ext>
            </a:extLst>
          </p:cNvPr>
          <p:cNvSpPr/>
          <p:nvPr/>
        </p:nvSpPr>
        <p:spPr>
          <a:xfrm>
            <a:off x="2733141" y="2390955"/>
            <a:ext cx="5494139" cy="75313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5A4F25-4834-AF6E-36DF-39B606D89E2B}"/>
              </a:ext>
            </a:extLst>
          </p:cNvPr>
          <p:cNvSpPr/>
          <p:nvPr/>
        </p:nvSpPr>
        <p:spPr>
          <a:xfrm>
            <a:off x="301625" y="976854"/>
            <a:ext cx="11712575" cy="561444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2CFAA6A8-0C1F-4661-92D9-DDE965A626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1625" y="987821"/>
            <a:ext cx="381000" cy="381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8030678-803C-38E1-8D85-8123CA1578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0220" y="2094594"/>
            <a:ext cx="295194" cy="29519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B95FD5FD-AAC6-B0B2-1217-1BC0F057B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9425" y="3489581"/>
            <a:ext cx="381000" cy="381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90E4C6D-650A-CE0F-CC94-7CC846345B0D}"/>
              </a:ext>
            </a:extLst>
          </p:cNvPr>
          <p:cNvSpPr/>
          <p:nvPr/>
        </p:nvSpPr>
        <p:spPr>
          <a:xfrm>
            <a:off x="7205675" y="3449247"/>
            <a:ext cx="2760031" cy="29896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54CCEF-3C4F-1FE8-8C1A-00564BE69E82}"/>
              </a:ext>
            </a:extLst>
          </p:cNvPr>
          <p:cNvSpPr/>
          <p:nvPr/>
        </p:nvSpPr>
        <p:spPr>
          <a:xfrm>
            <a:off x="7202358" y="1963766"/>
            <a:ext cx="2763348" cy="134361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02D295-950A-3B0D-FDDE-BD55706B8BE8}"/>
              </a:ext>
            </a:extLst>
          </p:cNvPr>
          <p:cNvSpPr/>
          <p:nvPr/>
        </p:nvSpPr>
        <p:spPr bwMode="auto">
          <a:xfrm>
            <a:off x="7144683" y="1419620"/>
            <a:ext cx="2962812" cy="506858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BC162F7C-0E84-26AE-123C-31E440854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364" y="2817716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64EFEAF-8C82-3A84-E8B7-4361A63AC4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02993" y="1972979"/>
            <a:ext cx="309246" cy="309246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F7BFF9A4-1C98-DA9C-ABD9-C123772795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92198" y="3451092"/>
            <a:ext cx="381000" cy="381000"/>
          </a:xfrm>
          <a:prstGeom prst="rect">
            <a:avLst/>
          </a:prstGeom>
        </p:spPr>
      </p:pic>
      <p:sp>
        <p:nvSpPr>
          <p:cNvPr id="28" name="TextBox 12">
            <a:extLst>
              <a:ext uri="{FF2B5EF4-FFF2-40B4-BE49-F238E27FC236}">
                <a16:creationId xmlns:a16="http://schemas.microsoft.com/office/drawing/2014/main" id="{BF3F084C-5C3C-6A97-A793-7D98295C8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204" y="1903346"/>
            <a:ext cx="1403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sp>
        <p:nvSpPr>
          <p:cNvPr id="29" name="TextBox 20">
            <a:extLst>
              <a:ext uri="{FF2B5EF4-FFF2-40B4-BE49-F238E27FC236}">
                <a16:creationId xmlns:a16="http://schemas.microsoft.com/office/drawing/2014/main" id="{F7006099-FDDC-3F7F-BFF7-5090E16FC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881" y="4395510"/>
            <a:ext cx="119428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Management</a:t>
            </a:r>
          </a:p>
        </p:txBody>
      </p:sp>
      <p:sp>
        <p:nvSpPr>
          <p:cNvPr id="30" name="TextBox 20">
            <a:extLst>
              <a:ext uri="{FF2B5EF4-FFF2-40B4-BE49-F238E27FC236}">
                <a16:creationId xmlns:a16="http://schemas.microsoft.com/office/drawing/2014/main" id="{2F72A445-6B61-977F-C55A-ADACF8AB8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969" y="4521835"/>
            <a:ext cx="14343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31" name="Graphic 19">
            <a:extLst>
              <a:ext uri="{FF2B5EF4-FFF2-40B4-BE49-F238E27FC236}">
                <a16:creationId xmlns:a16="http://schemas.microsoft.com/office/drawing/2014/main" id="{52DA2473-3966-A1F3-31B0-1C76B8BD9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128" y="24539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0">
            <a:extLst>
              <a:ext uri="{FF2B5EF4-FFF2-40B4-BE49-F238E27FC236}">
                <a16:creationId xmlns:a16="http://schemas.microsoft.com/office/drawing/2014/main" id="{80C62130-8323-C3F3-29DA-AFC86465F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119" y="2899368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pic>
        <p:nvPicPr>
          <p:cNvPr id="33" name="Graphic 19">
            <a:extLst>
              <a:ext uri="{FF2B5EF4-FFF2-40B4-BE49-F238E27FC236}">
                <a16:creationId xmlns:a16="http://schemas.microsoft.com/office/drawing/2014/main" id="{B55C8926-FFA4-4EB7-7673-F6D3BFF57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847" y="241510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20">
            <a:extLst>
              <a:ext uri="{FF2B5EF4-FFF2-40B4-BE49-F238E27FC236}">
                <a16:creationId xmlns:a16="http://schemas.microsoft.com/office/drawing/2014/main" id="{2E663919-55AC-405D-897B-A304C8274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3838" y="2860479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0EF84B-5920-C77D-2FB8-5BCBF38928FA}"/>
              </a:ext>
            </a:extLst>
          </p:cNvPr>
          <p:cNvSpPr/>
          <p:nvPr/>
        </p:nvSpPr>
        <p:spPr>
          <a:xfrm>
            <a:off x="2769062" y="4058930"/>
            <a:ext cx="5500004" cy="73434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36" name="TextBox 19">
            <a:extLst>
              <a:ext uri="{FF2B5EF4-FFF2-40B4-BE49-F238E27FC236}">
                <a16:creationId xmlns:a16="http://schemas.microsoft.com/office/drawing/2014/main" id="{25430BA9-DB66-CF8D-DE1C-77AFCDEB4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6655" y="3646820"/>
            <a:ext cx="12550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3" name="Graphic 13">
            <a:extLst>
              <a:ext uri="{FF2B5EF4-FFF2-40B4-BE49-F238E27FC236}">
                <a16:creationId xmlns:a16="http://schemas.microsoft.com/office/drawing/2014/main" id="{5E12C029-B183-E5C1-B060-9AF0CD9A4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202" y="24510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FF4F72F5-69E7-96B9-2E8D-E95222C52B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57278" y="2385869"/>
            <a:ext cx="381000" cy="3810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F3160F27-E1A6-7FB2-D94B-F0787EC3AF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51379" y="4069136"/>
            <a:ext cx="381000" cy="381000"/>
          </a:xfrm>
          <a:prstGeom prst="rect">
            <a:avLst/>
          </a:prstGeom>
        </p:spPr>
      </p:pic>
      <p:pic>
        <p:nvPicPr>
          <p:cNvPr id="52" name="Graphic 15">
            <a:extLst>
              <a:ext uri="{FF2B5EF4-FFF2-40B4-BE49-F238E27FC236}">
                <a16:creationId xmlns:a16="http://schemas.microsoft.com/office/drawing/2014/main" id="{BB7A582B-A102-29F9-93DB-B23FCB8C8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959" y="234339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17">
            <a:extLst>
              <a:ext uri="{FF2B5EF4-FFF2-40B4-BE49-F238E27FC236}">
                <a16:creationId xmlns:a16="http://schemas.microsoft.com/office/drawing/2014/main" id="{5E013D39-F60F-63DB-A06B-4715C7018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211" y="403970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4" name="Graphic 17">
            <a:extLst>
              <a:ext uri="{FF2B5EF4-FFF2-40B4-BE49-F238E27FC236}">
                <a16:creationId xmlns:a16="http://schemas.microsoft.com/office/drawing/2014/main" id="{07469597-8C05-FD8D-9966-70F9B39EC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487" y="406523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6" name="Graphic 17">
            <a:extLst>
              <a:ext uri="{FF2B5EF4-FFF2-40B4-BE49-F238E27FC236}">
                <a16:creationId xmlns:a16="http://schemas.microsoft.com/office/drawing/2014/main" id="{D1BA4A87-E0D6-6EE9-988A-8EDB94E1E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40" y="397573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Graphic 10">
            <a:extLst>
              <a:ext uri="{FF2B5EF4-FFF2-40B4-BE49-F238E27FC236}">
                <a16:creationId xmlns:a16="http://schemas.microsoft.com/office/drawing/2014/main" id="{14C2DF48-A8DB-D3F7-DECA-88F1C14A0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79" y="15043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Graphic 8">
            <a:extLst>
              <a:ext uri="{FF2B5EF4-FFF2-40B4-BE49-F238E27FC236}">
                <a16:creationId xmlns:a16="http://schemas.microsoft.com/office/drawing/2014/main" id="{5FE654E1-C03D-BB34-BD43-F26DA7363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464" y="32222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Graphic 7">
            <a:extLst>
              <a:ext uri="{FF2B5EF4-FFF2-40B4-BE49-F238E27FC236}">
                <a16:creationId xmlns:a16="http://schemas.microsoft.com/office/drawing/2014/main" id="{6B49CB1E-8BDC-989B-0D86-AE41725B6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389" y="533005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TextBox 9">
            <a:extLst>
              <a:ext uri="{FF2B5EF4-FFF2-40B4-BE49-F238E27FC236}">
                <a16:creationId xmlns:a16="http://schemas.microsoft.com/office/drawing/2014/main" id="{35E420FE-066F-EB9A-CD77-2A04B6184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089" y="609364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pic>
        <p:nvPicPr>
          <p:cNvPr id="47111" name="Graphic 19">
            <a:extLst>
              <a:ext uri="{FF2B5EF4-FFF2-40B4-BE49-F238E27FC236}">
                <a16:creationId xmlns:a16="http://schemas.microsoft.com/office/drawing/2014/main" id="{125458FA-97C8-50B3-FF5D-705B0B7FA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498" y="535125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2" name="TextBox 11">
            <a:extLst>
              <a:ext uri="{FF2B5EF4-FFF2-40B4-BE49-F238E27FC236}">
                <a16:creationId xmlns:a16="http://schemas.microsoft.com/office/drawing/2014/main" id="{53156B56-9996-3893-B35B-67C3B2DC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261" y="611167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47113" name="Graphic 19">
            <a:extLst>
              <a:ext uri="{FF2B5EF4-FFF2-40B4-BE49-F238E27FC236}">
                <a16:creationId xmlns:a16="http://schemas.microsoft.com/office/drawing/2014/main" id="{C5288B14-C237-6409-7330-50FB0BC75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802" y="53784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4" name="TextBox 11">
            <a:extLst>
              <a:ext uri="{FF2B5EF4-FFF2-40B4-BE49-F238E27FC236}">
                <a16:creationId xmlns:a16="http://schemas.microsoft.com/office/drawing/2014/main" id="{38239B33-49D5-3120-174B-D9A26090E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565" y="613885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47117" name="Graphic 7">
            <a:extLst>
              <a:ext uri="{FF2B5EF4-FFF2-40B4-BE49-F238E27FC236}">
                <a16:creationId xmlns:a16="http://schemas.microsoft.com/office/drawing/2014/main" id="{B5428F64-FB62-E65C-0B1E-14BB25BFC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200" y="10311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8" name="TextBox 9">
            <a:extLst>
              <a:ext uri="{FF2B5EF4-FFF2-40B4-BE49-F238E27FC236}">
                <a16:creationId xmlns:a16="http://schemas.microsoft.com/office/drawing/2014/main" id="{77D1B9E1-286E-2B34-C2CB-C3999D882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4425" y="1794763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Key Management Service (AWS KMS)</a:t>
            </a:r>
          </a:p>
        </p:txBody>
      </p:sp>
      <p:pic>
        <p:nvPicPr>
          <p:cNvPr id="47119" name="Graphic 17">
            <a:extLst>
              <a:ext uri="{FF2B5EF4-FFF2-40B4-BE49-F238E27FC236}">
                <a16:creationId xmlns:a16="http://schemas.microsoft.com/office/drawing/2014/main" id="{EBBBD044-7FA0-F999-ECCB-0AB12CBC6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390" y="221422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0" name="TextBox 11">
            <a:extLst>
              <a:ext uri="{FF2B5EF4-FFF2-40B4-BE49-F238E27FC236}">
                <a16:creationId xmlns:a16="http://schemas.microsoft.com/office/drawing/2014/main" id="{EAD3B566-C460-61D0-045E-CA5EB30E8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6153" y="297622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47121" name="Graphic 15">
            <a:extLst>
              <a:ext uri="{FF2B5EF4-FFF2-40B4-BE49-F238E27FC236}">
                <a16:creationId xmlns:a16="http://schemas.microsoft.com/office/drawing/2014/main" id="{38CE2F32-ABA1-15F2-509E-663268213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657" y="32222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2" name="TextBox 11">
            <a:extLst>
              <a:ext uri="{FF2B5EF4-FFF2-40B4-BE49-F238E27FC236}">
                <a16:creationId xmlns:a16="http://schemas.microsoft.com/office/drawing/2014/main" id="{1A688EAD-9B23-38F6-F3B9-FF6B0B1DB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5832" y="398421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47123" name="Graphic 19">
            <a:extLst>
              <a:ext uri="{FF2B5EF4-FFF2-40B4-BE49-F238E27FC236}">
                <a16:creationId xmlns:a16="http://schemas.microsoft.com/office/drawing/2014/main" id="{366C3B94-15EB-E568-C880-54DD6AA86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342" y="427648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4" name="TextBox 11">
            <a:extLst>
              <a:ext uri="{FF2B5EF4-FFF2-40B4-BE49-F238E27FC236}">
                <a16:creationId xmlns:a16="http://schemas.microsoft.com/office/drawing/2014/main" id="{B0B17B7D-FC29-C904-F46C-75B6387CA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9105" y="504801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47125" name="Graphic 10">
            <a:extLst>
              <a:ext uri="{FF2B5EF4-FFF2-40B4-BE49-F238E27FC236}">
                <a16:creationId xmlns:a16="http://schemas.microsoft.com/office/drawing/2014/main" id="{A9E0B5F4-F8FC-F973-E656-9F40C385E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407" y="540064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6" name="TextBox 20">
            <a:extLst>
              <a:ext uri="{FF2B5EF4-FFF2-40B4-BE49-F238E27FC236}">
                <a16:creationId xmlns:a16="http://schemas.microsoft.com/office/drawing/2014/main" id="{D02ED4E5-2199-A438-D3B4-D3CA01094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4582" y="616185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47127" name="TextBox 18">
            <a:extLst>
              <a:ext uri="{FF2B5EF4-FFF2-40B4-BE49-F238E27FC236}">
                <a16:creationId xmlns:a16="http://schemas.microsoft.com/office/drawing/2014/main" id="{1CE962CE-823B-F243-93B8-77B754324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367" y="4336623"/>
            <a:ext cx="13430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Managed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Microsoft AD</a:t>
            </a:r>
          </a:p>
        </p:txBody>
      </p:sp>
      <p:pic>
        <p:nvPicPr>
          <p:cNvPr id="47130" name="Graphic 31">
            <a:extLst>
              <a:ext uri="{FF2B5EF4-FFF2-40B4-BE49-F238E27FC236}">
                <a16:creationId xmlns:a16="http://schemas.microsoft.com/office/drawing/2014/main" id="{EE3A7E78-BB59-77FA-5219-C0176BE2D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905" y="38794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31" name="TextBox 18">
            <a:extLst>
              <a:ext uri="{FF2B5EF4-FFF2-40B4-BE49-F238E27FC236}">
                <a16:creationId xmlns:a16="http://schemas.microsoft.com/office/drawing/2014/main" id="{E65B8D94-04BA-D89F-B59F-E12414F30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1183" y="4779389"/>
            <a:ext cx="13430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Managed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Microsoft AD</a:t>
            </a:r>
          </a:p>
        </p:txBody>
      </p:sp>
      <p:pic>
        <p:nvPicPr>
          <p:cNvPr id="47132" name="Graphic 31">
            <a:extLst>
              <a:ext uri="{FF2B5EF4-FFF2-40B4-BE49-F238E27FC236}">
                <a16:creationId xmlns:a16="http://schemas.microsoft.com/office/drawing/2014/main" id="{E50BD9EE-AC8A-8BC1-AEDB-CDBF4A1EA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721" y="43221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116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47C39BF-014C-8D44-AFEA-98A99FFC5687}"/>
              </a:ext>
            </a:extLst>
          </p:cNvPr>
          <p:cNvSpPr/>
          <p:nvPr/>
        </p:nvSpPr>
        <p:spPr>
          <a:xfrm>
            <a:off x="1062902" y="3487736"/>
            <a:ext cx="2760031" cy="27126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1C30A7-0EA7-714F-9E85-7DA67B33C606}"/>
              </a:ext>
            </a:extLst>
          </p:cNvPr>
          <p:cNvSpPr/>
          <p:nvPr/>
        </p:nvSpPr>
        <p:spPr>
          <a:xfrm>
            <a:off x="1059585" y="2079842"/>
            <a:ext cx="2763348" cy="126602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7105" name="Title 1">
            <a:extLst>
              <a:ext uri="{FF2B5EF4-FFF2-40B4-BE49-F238E27FC236}">
                <a16:creationId xmlns:a16="http://schemas.microsoft.com/office/drawing/2014/main" id="{6EA39E97-4C97-AD40-972C-394E86384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-98029"/>
            <a:ext cx="11709400" cy="644525"/>
          </a:xfrm>
        </p:spPr>
        <p:txBody>
          <a:bodyPr/>
          <a:lstStyle/>
          <a:p>
            <a:pPr algn="ctr" eaLnBrk="1" hangingPunct="1"/>
            <a:r>
              <a:rPr lang="en-US" altLang="en-US" sz="2400" dirty="0"/>
              <a:t>Amazon WorkSpaces Quick Start – Self-Managed 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512618" y="1716377"/>
            <a:ext cx="9694623" cy="457650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241300" y="546495"/>
            <a:ext cx="11836400" cy="61602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D102AA-00CD-FF49-9C6E-1658BE901624}"/>
              </a:ext>
            </a:extLst>
          </p:cNvPr>
          <p:cNvSpPr/>
          <p:nvPr/>
        </p:nvSpPr>
        <p:spPr bwMode="auto">
          <a:xfrm>
            <a:off x="974414" y="1400096"/>
            <a:ext cx="2990308" cy="504143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47129" name="TextBox 14">
            <a:extLst>
              <a:ext uri="{FF2B5EF4-FFF2-40B4-BE49-F238E27FC236}">
                <a16:creationId xmlns:a16="http://schemas.microsoft.com/office/drawing/2014/main" id="{E0A60E92-2AEF-B843-8489-37EF750E1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158" y="2909633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47135" name="TextBox 20">
            <a:extLst>
              <a:ext uri="{FF2B5EF4-FFF2-40B4-BE49-F238E27FC236}">
                <a16:creationId xmlns:a16="http://schemas.microsoft.com/office/drawing/2014/main" id="{FA8353D6-92A2-D244-A9C3-D865AA884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130" y="4532494"/>
            <a:ext cx="13079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78ED6D3-1731-8249-BC37-43C145C98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41300" y="546496"/>
            <a:ext cx="381000" cy="381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ED425F82-30BD-E14D-A2A7-09E58EE65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618" y="1725184"/>
            <a:ext cx="381000" cy="381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733141" y="2390955"/>
            <a:ext cx="5494139" cy="75313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537C86D-7502-434C-AB1C-77DB11C905B6}"/>
              </a:ext>
            </a:extLst>
          </p:cNvPr>
          <p:cNvSpPr/>
          <p:nvPr/>
        </p:nvSpPr>
        <p:spPr>
          <a:xfrm>
            <a:off x="301625" y="976854"/>
            <a:ext cx="11712575" cy="561444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BD774D2-D444-9F41-8C2D-95BD2DA8A2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1625" y="987821"/>
            <a:ext cx="381000" cy="381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F88FDB8F-EE69-CA4C-BA7D-77D1617E7A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0220" y="2094594"/>
            <a:ext cx="295194" cy="29519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99CEE759-5B3C-F34D-A7E1-8309D1A608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9425" y="3489581"/>
            <a:ext cx="381000" cy="3810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BD351F1-3F5B-144D-A3CB-8114C507BB78}"/>
              </a:ext>
            </a:extLst>
          </p:cNvPr>
          <p:cNvSpPr/>
          <p:nvPr/>
        </p:nvSpPr>
        <p:spPr>
          <a:xfrm>
            <a:off x="7205675" y="3449247"/>
            <a:ext cx="2760031" cy="27126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D21FFD-C80D-A74F-8C33-DF6266EEE923}"/>
              </a:ext>
            </a:extLst>
          </p:cNvPr>
          <p:cNvSpPr/>
          <p:nvPr/>
        </p:nvSpPr>
        <p:spPr>
          <a:xfrm>
            <a:off x="7202358" y="1963766"/>
            <a:ext cx="2763348" cy="134361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67CB6E5-FED0-1643-95C9-597CDFECC02A}"/>
              </a:ext>
            </a:extLst>
          </p:cNvPr>
          <p:cNvSpPr/>
          <p:nvPr/>
        </p:nvSpPr>
        <p:spPr bwMode="auto">
          <a:xfrm>
            <a:off x="7144683" y="1419621"/>
            <a:ext cx="2962812" cy="501922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60" name="TextBox 14">
            <a:extLst>
              <a:ext uri="{FF2B5EF4-FFF2-40B4-BE49-F238E27FC236}">
                <a16:creationId xmlns:a16="http://schemas.microsoft.com/office/drawing/2014/main" id="{3DA53A85-9347-1045-8931-DF0819FAA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364" y="2817716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503C64AB-5A3E-8F47-8941-0590B1290A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02993" y="1972979"/>
            <a:ext cx="309246" cy="309246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B0C037B8-F7FB-2944-A79A-2A8C09C863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92198" y="3451092"/>
            <a:ext cx="381000" cy="381000"/>
          </a:xfrm>
          <a:prstGeom prst="rect">
            <a:avLst/>
          </a:prstGeom>
        </p:spPr>
      </p:pic>
      <p:sp>
        <p:nvSpPr>
          <p:cNvPr id="78" name="TextBox 12">
            <a:extLst>
              <a:ext uri="{FF2B5EF4-FFF2-40B4-BE49-F238E27FC236}">
                <a16:creationId xmlns:a16="http://schemas.microsoft.com/office/drawing/2014/main" id="{FD1D5076-2EB7-AC48-9BB5-DF7900D47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204" y="1903346"/>
            <a:ext cx="1403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sp>
        <p:nvSpPr>
          <p:cNvPr id="83" name="TextBox 20">
            <a:extLst>
              <a:ext uri="{FF2B5EF4-FFF2-40B4-BE49-F238E27FC236}">
                <a16:creationId xmlns:a16="http://schemas.microsoft.com/office/drawing/2014/main" id="{594861DE-2D58-A64E-B072-913B821B6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969" y="4521835"/>
            <a:ext cx="14343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84" name="Graphic 19">
            <a:extLst>
              <a:ext uri="{FF2B5EF4-FFF2-40B4-BE49-F238E27FC236}">
                <a16:creationId xmlns:a16="http://schemas.microsoft.com/office/drawing/2014/main" id="{C2E6913B-0D8E-0445-AA66-B82AD9CFF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128" y="24539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20">
            <a:extLst>
              <a:ext uri="{FF2B5EF4-FFF2-40B4-BE49-F238E27FC236}">
                <a16:creationId xmlns:a16="http://schemas.microsoft.com/office/drawing/2014/main" id="{037C5889-18DD-8641-B8F5-26BF56DB8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119" y="2899368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pic>
        <p:nvPicPr>
          <p:cNvPr id="86" name="Graphic 19">
            <a:extLst>
              <a:ext uri="{FF2B5EF4-FFF2-40B4-BE49-F238E27FC236}">
                <a16:creationId xmlns:a16="http://schemas.microsoft.com/office/drawing/2014/main" id="{E89E247C-5E73-DE4F-BC02-57445FD6E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847" y="241510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20">
            <a:extLst>
              <a:ext uri="{FF2B5EF4-FFF2-40B4-BE49-F238E27FC236}">
                <a16:creationId xmlns:a16="http://schemas.microsoft.com/office/drawing/2014/main" id="{F8CA980C-A579-E64C-9A1B-983CDEA43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3838" y="2860479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859C9C4-CDD9-2643-8D93-606FE8119AF5}"/>
              </a:ext>
            </a:extLst>
          </p:cNvPr>
          <p:cNvSpPr/>
          <p:nvPr/>
        </p:nvSpPr>
        <p:spPr>
          <a:xfrm>
            <a:off x="2769062" y="4058930"/>
            <a:ext cx="5500004" cy="73434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94" name="TextBox 19">
            <a:extLst>
              <a:ext uri="{FF2B5EF4-FFF2-40B4-BE49-F238E27FC236}">
                <a16:creationId xmlns:a16="http://schemas.microsoft.com/office/drawing/2014/main" id="{76DB11B8-9FC3-A141-B5DF-78B2D385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6655" y="3646820"/>
            <a:ext cx="12550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5E2CA4F-8765-8846-B426-7900306FC85E}"/>
              </a:ext>
            </a:extLst>
          </p:cNvPr>
          <p:cNvCxnSpPr>
            <a:cxnSpLocks/>
          </p:cNvCxnSpPr>
          <p:nvPr/>
        </p:nvCxnSpPr>
        <p:spPr bwMode="auto">
          <a:xfrm>
            <a:off x="5981700" y="5408274"/>
            <a:ext cx="138099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95207F1-9959-7040-B3DD-8B1C631FE78E}"/>
              </a:ext>
            </a:extLst>
          </p:cNvPr>
          <p:cNvCxnSpPr>
            <a:cxnSpLocks/>
          </p:cNvCxnSpPr>
          <p:nvPr/>
        </p:nvCxnSpPr>
        <p:spPr bwMode="auto">
          <a:xfrm>
            <a:off x="3696429" y="5408274"/>
            <a:ext cx="1190226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3">
            <a:extLst>
              <a:ext uri="{FF2B5EF4-FFF2-40B4-BE49-F238E27FC236}">
                <a16:creationId xmlns:a16="http://schemas.microsoft.com/office/drawing/2014/main" id="{6E3CDD79-C99A-E668-631E-C36CBA8C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202" y="24510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77C1DEA5-D37D-0BA4-6133-3E1AD5F236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57278" y="2385869"/>
            <a:ext cx="381000" cy="381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B50175-F649-D4A6-D324-B9D9709F0B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51379" y="4069136"/>
            <a:ext cx="381000" cy="381000"/>
          </a:xfrm>
          <a:prstGeom prst="rect">
            <a:avLst/>
          </a:prstGeom>
        </p:spPr>
      </p:pic>
      <p:pic>
        <p:nvPicPr>
          <p:cNvPr id="8" name="Graphic 15">
            <a:extLst>
              <a:ext uri="{FF2B5EF4-FFF2-40B4-BE49-F238E27FC236}">
                <a16:creationId xmlns:a16="http://schemas.microsoft.com/office/drawing/2014/main" id="{A4554BC9-4A49-335D-C3D1-F5A18883C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959" y="234339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17">
            <a:extLst>
              <a:ext uri="{FF2B5EF4-FFF2-40B4-BE49-F238E27FC236}">
                <a16:creationId xmlns:a16="http://schemas.microsoft.com/office/drawing/2014/main" id="{3A06B0A9-B292-F4AD-FC05-16A1F235F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211" y="403970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17">
            <a:extLst>
              <a:ext uri="{FF2B5EF4-FFF2-40B4-BE49-F238E27FC236}">
                <a16:creationId xmlns:a16="http://schemas.microsoft.com/office/drawing/2014/main" id="{7342B2A6-11A3-313A-2058-40101C0BF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487" y="406523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10">
            <a:extLst>
              <a:ext uri="{FF2B5EF4-FFF2-40B4-BE49-F238E27FC236}">
                <a16:creationId xmlns:a16="http://schemas.microsoft.com/office/drawing/2014/main" id="{DFD3EEB9-FBB2-FFC8-006E-A3D192BA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79" y="15043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8">
            <a:extLst>
              <a:ext uri="{FF2B5EF4-FFF2-40B4-BE49-F238E27FC236}">
                <a16:creationId xmlns:a16="http://schemas.microsoft.com/office/drawing/2014/main" id="{D1B554F6-CD6E-9E33-52C7-F59A0DC76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464" y="32222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7">
            <a:extLst>
              <a:ext uri="{FF2B5EF4-FFF2-40B4-BE49-F238E27FC236}">
                <a16:creationId xmlns:a16="http://schemas.microsoft.com/office/drawing/2014/main" id="{15DB8C92-F348-CD3D-F320-6008EA6CF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189" y="419975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9">
            <a:extLst>
              <a:ext uri="{FF2B5EF4-FFF2-40B4-BE49-F238E27FC236}">
                <a16:creationId xmlns:a16="http://schemas.microsoft.com/office/drawing/2014/main" id="{E2EA278F-FE3D-B081-4E31-DAD6AD6E1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889" y="496334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pic>
        <p:nvPicPr>
          <p:cNvPr id="17" name="Graphic 19">
            <a:extLst>
              <a:ext uri="{FF2B5EF4-FFF2-40B4-BE49-F238E27FC236}">
                <a16:creationId xmlns:a16="http://schemas.microsoft.com/office/drawing/2014/main" id="{677399FB-7439-47C0-CA49-1FBDAF70D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498" y="495755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1">
            <a:extLst>
              <a:ext uri="{FF2B5EF4-FFF2-40B4-BE49-F238E27FC236}">
                <a16:creationId xmlns:a16="http://schemas.microsoft.com/office/drawing/2014/main" id="{ADE54A24-77B5-EBF5-3A66-469A545AC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261" y="571797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19" name="Graphic 19">
            <a:extLst>
              <a:ext uri="{FF2B5EF4-FFF2-40B4-BE49-F238E27FC236}">
                <a16:creationId xmlns:a16="http://schemas.microsoft.com/office/drawing/2014/main" id="{3E981131-AA44-6DD1-4FEB-3DD9A1097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802" y="49847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>
            <a:extLst>
              <a:ext uri="{FF2B5EF4-FFF2-40B4-BE49-F238E27FC236}">
                <a16:creationId xmlns:a16="http://schemas.microsoft.com/office/drawing/2014/main" id="{0C6A3DE5-C819-A705-416D-026C1DAF9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565" y="574515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23" name="Graphic 7">
            <a:extLst>
              <a:ext uri="{FF2B5EF4-FFF2-40B4-BE49-F238E27FC236}">
                <a16:creationId xmlns:a16="http://schemas.microsoft.com/office/drawing/2014/main" id="{331A1279-6BE8-9A72-6B2E-84F10C607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200" y="10311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9">
            <a:extLst>
              <a:ext uri="{FF2B5EF4-FFF2-40B4-BE49-F238E27FC236}">
                <a16:creationId xmlns:a16="http://schemas.microsoft.com/office/drawing/2014/main" id="{AFE648DD-E2FA-89EA-52D4-909C8BB69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4425" y="1794763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Key Management Service (AWS KMS)</a:t>
            </a:r>
          </a:p>
        </p:txBody>
      </p:sp>
      <p:pic>
        <p:nvPicPr>
          <p:cNvPr id="25" name="Graphic 17">
            <a:extLst>
              <a:ext uri="{FF2B5EF4-FFF2-40B4-BE49-F238E27FC236}">
                <a16:creationId xmlns:a16="http://schemas.microsoft.com/office/drawing/2014/main" id="{E450BEFE-E16C-E99F-D621-8F01C3A01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390" y="221422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1">
            <a:extLst>
              <a:ext uri="{FF2B5EF4-FFF2-40B4-BE49-F238E27FC236}">
                <a16:creationId xmlns:a16="http://schemas.microsoft.com/office/drawing/2014/main" id="{B8BA16BF-BF59-9CD2-A560-5765F7123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6153" y="297622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27" name="Graphic 15">
            <a:extLst>
              <a:ext uri="{FF2B5EF4-FFF2-40B4-BE49-F238E27FC236}">
                <a16:creationId xmlns:a16="http://schemas.microsoft.com/office/drawing/2014/main" id="{3564A962-4772-EE2E-507E-C7A0FB008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657" y="32222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1">
            <a:extLst>
              <a:ext uri="{FF2B5EF4-FFF2-40B4-BE49-F238E27FC236}">
                <a16:creationId xmlns:a16="http://schemas.microsoft.com/office/drawing/2014/main" id="{3E750275-D753-A8EC-3511-1E8D0735A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5832" y="398421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29" name="Graphic 19">
            <a:extLst>
              <a:ext uri="{FF2B5EF4-FFF2-40B4-BE49-F238E27FC236}">
                <a16:creationId xmlns:a16="http://schemas.microsoft.com/office/drawing/2014/main" id="{80E2F76E-B732-4637-3223-A41F75D5A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342" y="427648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1">
            <a:extLst>
              <a:ext uri="{FF2B5EF4-FFF2-40B4-BE49-F238E27FC236}">
                <a16:creationId xmlns:a16="http://schemas.microsoft.com/office/drawing/2014/main" id="{10B3D6F9-F819-965F-67A0-AA1C72444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9105" y="504801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31" name="Graphic 10">
            <a:extLst>
              <a:ext uri="{FF2B5EF4-FFF2-40B4-BE49-F238E27FC236}">
                <a16:creationId xmlns:a16="http://schemas.microsoft.com/office/drawing/2014/main" id="{EC2C83EB-B30E-F48E-718A-CF2FA6845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407" y="540064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0">
            <a:extLst>
              <a:ext uri="{FF2B5EF4-FFF2-40B4-BE49-F238E27FC236}">
                <a16:creationId xmlns:a16="http://schemas.microsoft.com/office/drawing/2014/main" id="{74E2256D-A10E-7F37-4B22-E4287DC33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4582" y="616185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33" name="Graphic 7">
            <a:extLst>
              <a:ext uri="{FF2B5EF4-FFF2-40B4-BE49-F238E27FC236}">
                <a16:creationId xmlns:a16="http://schemas.microsoft.com/office/drawing/2014/main" id="{30028AD3-4F85-3605-8AE4-0757669BD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538" y="501964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9">
            <a:extLst>
              <a:ext uri="{FF2B5EF4-FFF2-40B4-BE49-F238E27FC236}">
                <a16:creationId xmlns:a16="http://schemas.microsoft.com/office/drawing/2014/main" id="{BCFD3AD5-1C9A-144F-9B04-58958F1E6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763" y="5782943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Directory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02626690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243</Words>
  <Application>Microsoft Macintosh PowerPoint</Application>
  <PresentationFormat>Widescreen</PresentationFormat>
  <Paragraphs>103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Title-and-content_DB</vt:lpstr>
      <vt:lpstr>Title-and-Content</vt:lpstr>
      <vt:lpstr>Amazon WorkSpaces Quick Start – Self-Managed AD</vt:lpstr>
      <vt:lpstr>PowerPoint Presentation</vt:lpstr>
      <vt:lpstr>Amazon WorkSpaces Quick Start – Self-Managed 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Reference Architectures</dc:title>
  <dc:creator>Microsoft Office User</dc:creator>
  <cp:lastModifiedBy>Microsoft Office User</cp:lastModifiedBy>
  <cp:revision>95</cp:revision>
  <dcterms:created xsi:type="dcterms:W3CDTF">2022-05-12T20:48:34Z</dcterms:created>
  <dcterms:modified xsi:type="dcterms:W3CDTF">2022-11-01T21:40:02Z</dcterms:modified>
</cp:coreProperties>
</file>