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4" r:id="rId2"/>
  </p:sldMasterIdLst>
  <p:sldIdLst>
    <p:sldId id="499" r:id="rId3"/>
    <p:sldId id="500" r:id="rId4"/>
    <p:sldId id="50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867B75-C5DA-654B-BF1B-B310C0E48350}">
          <p14:sldIdLst/>
        </p14:section>
        <p14:section name="Quickstart" id="{885B9F12-42E4-6E46-98E8-9D3DCE88B234}">
          <p14:sldIdLst>
            <p14:sldId id="499"/>
            <p14:sldId id="500"/>
            <p14:sldId id="5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127" autoAdjust="0"/>
    <p:restoredTop sz="95619" autoAdjust="0"/>
  </p:normalViewPr>
  <p:slideViewPr>
    <p:cSldViewPr snapToGrid="0" snapToObjects="1">
      <p:cViewPr varScale="1">
        <p:scale>
          <a:sx n="115" d="100"/>
          <a:sy n="115" d="100"/>
        </p:scale>
        <p:origin x="138" y="228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301F95D-465F-2945-9E09-3DB85C63C1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CDA7B2F-E81E-4A44-9F5F-A7AFF9D70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6E29F-FFC1-2C49-8243-4EDCBA2AC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2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AC41FC-8492-FD42-A45A-1DF0B10E10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6A122A-D83B-6B4B-9C9F-4A4D8480E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9C12A2-65EF-FD4D-A54C-5FC8D1359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69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51A346F-D391-644D-B9B5-43708DD8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133C68-E859-C34E-BFD3-94DFBAD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BCD9E6-DD9F-CF4C-A723-FB790C21F7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38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20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1846D2-65E7-414B-9D6E-800D82E3AC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B97EB9-315B-4F45-BD49-D3EA943D5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ED66FF-6442-164E-A8B9-9F2B3D554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87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32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98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454FA6E-790E-7C4C-966D-83C8902198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C4A03-B62A-784E-AE0D-901EE9D9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5EF509-8B07-CE4D-8A01-886CBEC22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50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61EF44-FAE9-DD45-8F96-DC8C5F7E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9831FF-1E64-7F47-AED1-5435D326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9F3A83-7C5F-024A-ACB0-D8E05C91F3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32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C803519-78A0-504A-9275-ACBB41CB3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95AC00-CDDF-5B4F-9C39-818FE785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C1199C-DD9A-8840-8C40-5C1700A033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2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44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C36B39B-C8BB-1E4F-AE97-CCC8E1E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61806-0A51-0845-BCF2-FDBF57E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453AD0-C527-4D41-A17C-ACD52DFA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372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2AA574-E6C0-5F4A-95E8-AD0E6FAE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0CD372-3673-1243-8AAB-7892B0C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1D39C1-0905-434B-8FB1-0EF0C46D9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39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79090-2BF8-A648-A94F-F65CDE56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138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A109E5-00EC-0C48-88D5-8DB6E121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910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80C93F2-B6C0-1548-80B6-873E025AC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EE66-64AB-3543-9999-FEB04B80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DF6061-9DB1-1C49-8AE2-6BB88B0B5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087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EADCE8C-3ABA-AE42-84E7-D609EB1C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386F79-C61B-D748-960B-1CF6BBC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714928-2F33-0441-8A32-6074904A1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335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55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099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241300" y="4049487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17927729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4373563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4238625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6249988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DEE79C-B149-3C46-AB26-DFEFDBA9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8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036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8D557B-A3FE-2945-B68A-1480F048C0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A7EDCE-D77D-1144-B1A2-C2B488232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D892955-F219-FF47-A3BD-53862D98EF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580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080959F-4D89-D246-A614-5BFD0B34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329EC9-9C15-2D48-8B8F-7821AFF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746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2AE20C-635D-E14A-A372-4E3602D71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7D0A2D-64F5-4A4D-8007-39B104892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79F879-2CC0-064B-A28D-7FB9602B6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776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0BEE6B-6661-1E4E-AB44-731287CB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732D5F-9178-8347-B692-27B8180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D092F9-1B6F-C846-8525-4CF91EB42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610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F65988-7E19-7E49-94B6-68139954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470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EC5D109-88C0-0248-97EC-13091E9BE5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A6B858-707F-624C-A6C3-3725545FB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0A882-BD2A-3B42-A8A9-09F37FAE5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93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14F1D38-6199-4049-AD57-7C8780C3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39A7DC-F345-8942-A0FA-05AA6E73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CF9B9E1-2A2B-0B4F-8AE1-EDAC51373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82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BE0FF-BF8E-FE44-8BDA-8409E07BCCD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4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8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143-AA20-234A-985B-4D352DCBC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4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8FFCDB-B2D0-184B-A70A-C0978A88FD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8E6E56-AFB9-4C44-89C0-AC21791053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60CDD-B3D5-E348-BF72-777034445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76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4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F313970-EA94-F74E-B909-52184BCE8D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8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0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9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34" Type="http://schemas.openxmlformats.org/officeDocument/2006/relationships/slideLayout" Target="../slideLayouts/slideLayout37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29" Type="http://schemas.openxmlformats.org/officeDocument/2006/relationships/slideLayout" Target="../slideLayouts/slideLayout3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slideLayout" Target="../slideLayouts/slideLayout27.xml"/><Relationship Id="rId32" Type="http://schemas.openxmlformats.org/officeDocument/2006/relationships/slideLayout" Target="../slideLayouts/slideLayout35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31" Type="http://schemas.openxmlformats.org/officeDocument/2006/relationships/slideLayout" Target="../slideLayouts/slideLayout34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33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5919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8658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692" r:id="rId28"/>
    <p:sldLayoutId id="2147483693" r:id="rId29"/>
    <p:sldLayoutId id="2147483694" r:id="rId30"/>
    <p:sldLayoutId id="2147483695" r:id="rId31"/>
    <p:sldLayoutId id="2147483696" r:id="rId32"/>
    <p:sldLayoutId id="2147483697" r:id="rId33"/>
    <p:sldLayoutId id="2147483698" r:id="rId34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161E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9.png"/><Relationship Id="rId3" Type="http://schemas.openxmlformats.org/officeDocument/2006/relationships/image" Target="../media/image3.svg"/><Relationship Id="rId21" Type="http://schemas.openxmlformats.org/officeDocument/2006/relationships/image" Target="../media/image2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6.png"/><Relationship Id="rId10" Type="http://schemas.openxmlformats.org/officeDocument/2006/relationships/image" Target="../media/image10.png"/><Relationship Id="rId19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openxmlformats.org/officeDocument/2006/relationships/image" Target="../media/image19.png"/><Relationship Id="rId3" Type="http://schemas.openxmlformats.org/officeDocument/2006/relationships/image" Target="../media/image3.svg"/><Relationship Id="rId21" Type="http://schemas.openxmlformats.org/officeDocument/2006/relationships/image" Target="../media/image2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sv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Relationship Id="rId22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47C39BF-014C-8D44-AFEA-98A99FFC5687}"/>
              </a:ext>
            </a:extLst>
          </p:cNvPr>
          <p:cNvSpPr/>
          <p:nvPr/>
        </p:nvSpPr>
        <p:spPr>
          <a:xfrm>
            <a:off x="1737360" y="2651760"/>
            <a:ext cx="2834640" cy="29260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1C30A7-0EA7-714F-9E85-7DA67B33C606}"/>
              </a:ext>
            </a:extLst>
          </p:cNvPr>
          <p:cNvSpPr/>
          <p:nvPr/>
        </p:nvSpPr>
        <p:spPr>
          <a:xfrm>
            <a:off x="1737360" y="1097280"/>
            <a:ext cx="283464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640079" y="914399"/>
            <a:ext cx="9052560" cy="484632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endParaRPr kumimoji="0" lang="en-US" sz="1200" b="0" i="0" u="none" strike="noStrike" kern="1200" cap="none" spc="0" normalizeH="0" baseline="0" noProof="0" dirty="0">
              <a:ln w="0"/>
              <a:solidFill>
                <a:srgbClr val="1E89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182880" y="274320"/>
            <a:ext cx="11155680" cy="62179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D102AA-00CD-FF49-9C6E-1658BE901624}"/>
              </a:ext>
            </a:extLst>
          </p:cNvPr>
          <p:cNvSpPr/>
          <p:nvPr/>
        </p:nvSpPr>
        <p:spPr bwMode="auto">
          <a:xfrm>
            <a:off x="1554480" y="548640"/>
            <a:ext cx="3200400" cy="54864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47129" name="TextBox 14">
            <a:extLst>
              <a:ext uri="{FF2B5EF4-FFF2-40B4-BE49-F238E27FC236}">
                <a16:creationId xmlns:a16="http://schemas.microsoft.com/office/drawing/2014/main" id="{E0A60E92-2AEF-B843-8489-37EF750E1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6962" y="2025733"/>
            <a:ext cx="11809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47135" name="TextBox 20">
            <a:extLst>
              <a:ext uri="{FF2B5EF4-FFF2-40B4-BE49-F238E27FC236}">
                <a16:creationId xmlns:a16="http://schemas.microsoft.com/office/drawing/2014/main" id="{FA8353D6-92A2-D244-A9C3-D865AA884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5454" y="3854946"/>
            <a:ext cx="13079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78ED6D3-1731-8249-BC37-43C145C98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82880" y="274320"/>
            <a:ext cx="381000" cy="381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971800" y="1463040"/>
            <a:ext cx="512064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F88FDB8F-EE69-CA4C-BA7D-77D1617E7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7360" y="1097280"/>
            <a:ext cx="384048" cy="384048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99CEE759-5B3C-F34D-A7E1-8309D1A608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7360" y="2651760"/>
            <a:ext cx="381000" cy="38100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A67CB6E5-FED0-1643-95C9-597CDFECC02A}"/>
              </a:ext>
            </a:extLst>
          </p:cNvPr>
          <p:cNvSpPr/>
          <p:nvPr/>
        </p:nvSpPr>
        <p:spPr bwMode="auto">
          <a:xfrm>
            <a:off x="6217920" y="548640"/>
            <a:ext cx="3200400" cy="54864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81" name="TextBox 20">
            <a:extLst>
              <a:ext uri="{FF2B5EF4-FFF2-40B4-BE49-F238E27FC236}">
                <a16:creationId xmlns:a16="http://schemas.microsoft.com/office/drawing/2014/main" id="{13BF09F2-646B-274B-A7A2-004C0C856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7360" y="3657600"/>
            <a:ext cx="10058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Domain controller 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forest)</a:t>
            </a:r>
          </a:p>
        </p:txBody>
      </p:sp>
      <p:pic>
        <p:nvPicPr>
          <p:cNvPr id="84" name="Graphic 19">
            <a:extLst>
              <a:ext uri="{FF2B5EF4-FFF2-40B4-BE49-F238E27FC236}">
                <a16:creationId xmlns:a16="http://schemas.microsoft.com/office/drawing/2014/main" id="{C2E6913B-0D8E-0445-AA66-B82AD9CFF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0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20">
            <a:extLst>
              <a:ext uri="{FF2B5EF4-FFF2-40B4-BE49-F238E27FC236}">
                <a16:creationId xmlns:a16="http://schemas.microsoft.com/office/drawing/2014/main" id="{037C5889-18DD-8641-B8F5-26BF56DB8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816" y="2024923"/>
            <a:ext cx="11296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859C9C4-CDD9-2643-8D93-606FE8119AF5}"/>
              </a:ext>
            </a:extLst>
          </p:cNvPr>
          <p:cNvSpPr/>
          <p:nvPr/>
        </p:nvSpPr>
        <p:spPr>
          <a:xfrm>
            <a:off x="2971800" y="3291840"/>
            <a:ext cx="512064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94" name="TextBox 19">
            <a:extLst>
              <a:ext uri="{FF2B5EF4-FFF2-40B4-BE49-F238E27FC236}">
                <a16:creationId xmlns:a16="http://schemas.microsoft.com/office/drawing/2014/main" id="{76DB11B8-9FC3-A141-B5DF-78B2D3851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5903" y="2834640"/>
            <a:ext cx="1371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Balancer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5E2CA4F-8765-8846-B426-7900306FC85E}"/>
              </a:ext>
            </a:extLst>
          </p:cNvPr>
          <p:cNvCxnSpPr>
            <a:cxnSpLocks/>
            <a:stCxn id="22" idx="3"/>
            <a:endCxn id="80" idx="1"/>
          </p:cNvCxnSpPr>
          <p:nvPr/>
        </p:nvCxnSpPr>
        <p:spPr bwMode="auto">
          <a:xfrm flipV="1">
            <a:off x="5715000" y="4770120"/>
            <a:ext cx="1143000" cy="190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95207F1-9959-7040-B3DD-8B1C631FE78E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 bwMode="auto">
          <a:xfrm>
            <a:off x="4145280" y="4770120"/>
            <a:ext cx="1112520" cy="190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3">
            <a:extLst>
              <a:ext uri="{FF2B5EF4-FFF2-40B4-BE49-F238E27FC236}">
                <a16:creationId xmlns:a16="http://schemas.microsoft.com/office/drawing/2014/main" id="{6E3CDD79-C99A-E668-631E-C36CBA8C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77C1DEA5-D37D-0BA4-6133-3E1AD5F236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97168" y="1463040"/>
            <a:ext cx="381000" cy="381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B50175-F649-D4A6-D324-B9D9709F0B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03520" y="3291840"/>
            <a:ext cx="381000" cy="381000"/>
          </a:xfrm>
          <a:prstGeom prst="rect">
            <a:avLst/>
          </a:prstGeom>
        </p:spPr>
      </p:pic>
      <p:pic>
        <p:nvPicPr>
          <p:cNvPr id="11" name="Graphic 17">
            <a:extLst>
              <a:ext uri="{FF2B5EF4-FFF2-40B4-BE49-F238E27FC236}">
                <a16:creationId xmlns:a16="http://schemas.microsoft.com/office/drawing/2014/main" id="{7342B2A6-11A3-313A-2058-40101C0BF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0" y="33832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17">
            <a:extLst>
              <a:ext uri="{FF2B5EF4-FFF2-40B4-BE49-F238E27FC236}">
                <a16:creationId xmlns:a16="http://schemas.microsoft.com/office/drawing/2014/main" id="{D249967C-8D85-292A-7688-6BF85F543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32004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8">
            <a:extLst>
              <a:ext uri="{FF2B5EF4-FFF2-40B4-BE49-F238E27FC236}">
                <a16:creationId xmlns:a16="http://schemas.microsoft.com/office/drawing/2014/main" id="{D1B554F6-CD6E-9E33-52C7-F59A0DC76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3774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7">
            <a:extLst>
              <a:ext uri="{FF2B5EF4-FFF2-40B4-BE49-F238E27FC236}">
                <a16:creationId xmlns:a16="http://schemas.microsoft.com/office/drawing/2014/main" id="{15DB8C92-F348-CD3D-F320-6008EA6CF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9">
            <a:extLst>
              <a:ext uri="{FF2B5EF4-FFF2-40B4-BE49-F238E27FC236}">
                <a16:creationId xmlns:a16="http://schemas.microsoft.com/office/drawing/2014/main" id="{E2EA278F-FE3D-B081-4E31-DAD6AD6E1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66" y="5153205"/>
            <a:ext cx="128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pic>
        <p:nvPicPr>
          <p:cNvPr id="17" name="Graphic 19">
            <a:extLst>
              <a:ext uri="{FF2B5EF4-FFF2-40B4-BE49-F238E27FC236}">
                <a16:creationId xmlns:a16="http://schemas.microsoft.com/office/drawing/2014/main" id="{677399FB-7439-47C0-CA49-1FBDAF70D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1">
            <a:extLst>
              <a:ext uri="{FF2B5EF4-FFF2-40B4-BE49-F238E27FC236}">
                <a16:creationId xmlns:a16="http://schemas.microsoft.com/office/drawing/2014/main" id="{ADE54A24-77B5-EBF5-3A66-469A545AC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9347" y="5151120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132537B2-DDB2-D9BB-4BDA-82B2F0128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887" y="5029200"/>
            <a:ext cx="13430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AD Connector</a:t>
            </a:r>
          </a:p>
        </p:txBody>
      </p:sp>
      <p:pic>
        <p:nvPicPr>
          <p:cNvPr id="22" name="Graphic 14">
            <a:extLst>
              <a:ext uri="{FF2B5EF4-FFF2-40B4-BE49-F238E27FC236}">
                <a16:creationId xmlns:a16="http://schemas.microsoft.com/office/drawing/2014/main" id="{3D8D04F0-80BE-B516-F498-00D26865D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5434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7">
            <a:extLst>
              <a:ext uri="{FF2B5EF4-FFF2-40B4-BE49-F238E27FC236}">
                <a16:creationId xmlns:a16="http://schemas.microsoft.com/office/drawing/2014/main" id="{331A1279-6BE8-9A72-6B2E-84F10C607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53339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9">
            <a:extLst>
              <a:ext uri="{FF2B5EF4-FFF2-40B4-BE49-F238E27FC236}">
                <a16:creationId xmlns:a16="http://schemas.microsoft.com/office/drawing/2014/main" id="{AFE648DD-E2FA-89EA-52D4-909C8BB69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1297924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pic>
        <p:nvPicPr>
          <p:cNvPr id="25" name="Graphic 17">
            <a:extLst>
              <a:ext uri="{FF2B5EF4-FFF2-40B4-BE49-F238E27FC236}">
                <a16:creationId xmlns:a16="http://schemas.microsoft.com/office/drawing/2014/main" id="{E450BEFE-E16C-E99F-D621-8F01C3A01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165334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1">
            <a:extLst>
              <a:ext uri="{FF2B5EF4-FFF2-40B4-BE49-F238E27FC236}">
                <a16:creationId xmlns:a16="http://schemas.microsoft.com/office/drawing/2014/main" id="{B8BA16BF-BF59-9CD2-A560-5765F7123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1778" y="2417217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27" name="Graphic 15">
            <a:extLst>
              <a:ext uri="{FF2B5EF4-FFF2-40B4-BE49-F238E27FC236}">
                <a16:creationId xmlns:a16="http://schemas.microsoft.com/office/drawing/2014/main" id="{3564A962-4772-EE2E-507E-C7A0FB008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29450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1">
            <a:extLst>
              <a:ext uri="{FF2B5EF4-FFF2-40B4-BE49-F238E27FC236}">
                <a16:creationId xmlns:a16="http://schemas.microsoft.com/office/drawing/2014/main" id="{3E750275-D753-A8EC-3511-1E8D0735A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6058" y="3707790"/>
            <a:ext cx="11887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29" name="Graphic 19">
            <a:extLst>
              <a:ext uri="{FF2B5EF4-FFF2-40B4-BE49-F238E27FC236}">
                <a16:creationId xmlns:a16="http://schemas.microsoft.com/office/drawing/2014/main" id="{80E2F76E-B732-4637-3223-A41F75D5A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42313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1">
            <a:extLst>
              <a:ext uri="{FF2B5EF4-FFF2-40B4-BE49-F238E27FC236}">
                <a16:creationId xmlns:a16="http://schemas.microsoft.com/office/drawing/2014/main" id="{10B3D6F9-F819-965F-67A0-AA1C72444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7457" y="4994841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31" name="Graphic 10">
            <a:extLst>
              <a:ext uri="{FF2B5EF4-FFF2-40B4-BE49-F238E27FC236}">
                <a16:creationId xmlns:a16="http://schemas.microsoft.com/office/drawing/2014/main" id="{EC2C83EB-B30E-F48E-718A-CF2FA6845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53492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0">
            <a:extLst>
              <a:ext uri="{FF2B5EF4-FFF2-40B4-BE49-F238E27FC236}">
                <a16:creationId xmlns:a16="http://schemas.microsoft.com/office/drawing/2014/main" id="{74E2256D-A10E-7F37-4B22-E4287DC33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6057" y="6126480"/>
            <a:ext cx="11887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563F30E-F4FF-449A-A0A6-160E894FB5B9}"/>
              </a:ext>
            </a:extLst>
          </p:cNvPr>
          <p:cNvSpPr/>
          <p:nvPr/>
        </p:nvSpPr>
        <p:spPr>
          <a:xfrm>
            <a:off x="6402343" y="2651760"/>
            <a:ext cx="2834640" cy="29260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931C56B-20CA-400A-AEB8-2CCA71FB6AFF}"/>
              </a:ext>
            </a:extLst>
          </p:cNvPr>
          <p:cNvSpPr/>
          <p:nvPr/>
        </p:nvSpPr>
        <p:spPr>
          <a:xfrm>
            <a:off x="6400800" y="1097280"/>
            <a:ext cx="283464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67" name="TextBox 14">
            <a:extLst>
              <a:ext uri="{FF2B5EF4-FFF2-40B4-BE49-F238E27FC236}">
                <a16:creationId xmlns:a16="http://schemas.microsoft.com/office/drawing/2014/main" id="{E9EB1818-2FF4-46C6-B4C5-C167BE624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8087" y="2026353"/>
            <a:ext cx="11809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68" name="TextBox 20">
            <a:extLst>
              <a:ext uri="{FF2B5EF4-FFF2-40B4-BE49-F238E27FC236}">
                <a16:creationId xmlns:a16="http://schemas.microsoft.com/office/drawing/2014/main" id="{BD9239B0-07C5-47BF-82A4-60275D475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48" y="3858755"/>
            <a:ext cx="13079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B17D56A0-BF98-48A0-B917-1C04F395E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0800" y="1097280"/>
            <a:ext cx="384048" cy="384048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B7CDAF70-372C-424F-A707-3FB699E3EA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02343" y="2651760"/>
            <a:ext cx="381000" cy="381000"/>
          </a:xfrm>
          <a:prstGeom prst="rect">
            <a:avLst/>
          </a:prstGeom>
        </p:spPr>
      </p:pic>
      <p:sp>
        <p:nvSpPr>
          <p:cNvPr id="71" name="TextBox 20">
            <a:extLst>
              <a:ext uri="{FF2B5EF4-FFF2-40B4-BE49-F238E27FC236}">
                <a16:creationId xmlns:a16="http://schemas.microsoft.com/office/drawing/2014/main" id="{8E426012-F4B9-47CD-B182-C797B966B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5348" y="3657600"/>
            <a:ext cx="10058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Domain controller 2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(forest)</a:t>
            </a:r>
          </a:p>
        </p:txBody>
      </p:sp>
      <p:pic>
        <p:nvPicPr>
          <p:cNvPr id="72" name="Graphic 19">
            <a:extLst>
              <a:ext uri="{FF2B5EF4-FFF2-40B4-BE49-F238E27FC236}">
                <a16:creationId xmlns:a16="http://schemas.microsoft.com/office/drawing/2014/main" id="{BA4BE236-80F7-458C-9375-902130E7C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80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20">
            <a:extLst>
              <a:ext uri="{FF2B5EF4-FFF2-40B4-BE49-F238E27FC236}">
                <a16:creationId xmlns:a16="http://schemas.microsoft.com/office/drawing/2014/main" id="{9EF7A726-79E6-4FD1-AAC9-2FF9E968F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190" y="2025901"/>
            <a:ext cx="11296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pic>
        <p:nvPicPr>
          <p:cNvPr id="74" name="Graphic 13">
            <a:extLst>
              <a:ext uri="{FF2B5EF4-FFF2-40B4-BE49-F238E27FC236}">
                <a16:creationId xmlns:a16="http://schemas.microsoft.com/office/drawing/2014/main" id="{6652EB62-2C76-47AD-AA45-D9AA4A42D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80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17">
            <a:extLst>
              <a:ext uri="{FF2B5EF4-FFF2-40B4-BE49-F238E27FC236}">
                <a16:creationId xmlns:a16="http://schemas.microsoft.com/office/drawing/2014/main" id="{B0A7EF48-6CBB-4B9F-9DFD-1D9108129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80" y="33832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17">
            <a:extLst>
              <a:ext uri="{FF2B5EF4-FFF2-40B4-BE49-F238E27FC236}">
                <a16:creationId xmlns:a16="http://schemas.microsoft.com/office/drawing/2014/main" id="{08B2AC1C-C311-494C-9916-35E13E932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318" y="32004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Graphic 19">
            <a:extLst>
              <a:ext uri="{FF2B5EF4-FFF2-40B4-BE49-F238E27FC236}">
                <a16:creationId xmlns:a16="http://schemas.microsoft.com/office/drawing/2014/main" id="{C952963D-EF61-47CC-85F8-9AA63162F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11">
            <a:extLst>
              <a:ext uri="{FF2B5EF4-FFF2-40B4-BE49-F238E27FC236}">
                <a16:creationId xmlns:a16="http://schemas.microsoft.com/office/drawing/2014/main" id="{48528999-9FEF-4506-B1FA-0F539D56E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354" y="5152984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8F1A3287-D728-4B56-A936-B21B8BECEFB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640080" y="914400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7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FDC308-E39D-49C5-642A-81369BCF98CA}"/>
              </a:ext>
            </a:extLst>
          </p:cNvPr>
          <p:cNvSpPr/>
          <p:nvPr/>
        </p:nvSpPr>
        <p:spPr>
          <a:xfrm>
            <a:off x="1737360" y="2651760"/>
            <a:ext cx="2834640" cy="29260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43A8F5-617F-01D7-5943-DA2F4612A369}"/>
              </a:ext>
            </a:extLst>
          </p:cNvPr>
          <p:cNvSpPr/>
          <p:nvPr/>
        </p:nvSpPr>
        <p:spPr>
          <a:xfrm>
            <a:off x="1737360" y="1097280"/>
            <a:ext cx="283464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1EB6E-F63E-6674-ED17-041737889287}"/>
              </a:ext>
            </a:extLst>
          </p:cNvPr>
          <p:cNvSpPr/>
          <p:nvPr/>
        </p:nvSpPr>
        <p:spPr bwMode="auto">
          <a:xfrm>
            <a:off x="640080" y="914400"/>
            <a:ext cx="9052560" cy="484632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endParaRPr kumimoji="0" lang="en-US" sz="1200" b="0" i="0" u="none" strike="noStrike" kern="1200" cap="none" spc="0" normalizeH="0" baseline="0" noProof="0" dirty="0">
              <a:ln w="0"/>
              <a:solidFill>
                <a:srgbClr val="1E89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CD695-19A1-5012-C55A-57948792C744}"/>
              </a:ext>
            </a:extLst>
          </p:cNvPr>
          <p:cNvSpPr/>
          <p:nvPr/>
        </p:nvSpPr>
        <p:spPr bwMode="auto">
          <a:xfrm>
            <a:off x="182880" y="274320"/>
            <a:ext cx="11155680" cy="62179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4EFFA-CA89-CB94-B4F3-E2802FA73EE0}"/>
              </a:ext>
            </a:extLst>
          </p:cNvPr>
          <p:cNvSpPr/>
          <p:nvPr/>
        </p:nvSpPr>
        <p:spPr bwMode="auto">
          <a:xfrm>
            <a:off x="1554480" y="548640"/>
            <a:ext cx="3200400" cy="54864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54658717-E98A-3517-7B8E-A6B6850AC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586" y="2011680"/>
            <a:ext cx="10972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F5CC5641-23DD-2ADD-F9D5-328C24CB2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960" y="3840480"/>
            <a:ext cx="128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8A668CF-893F-2FEA-BB3D-239542130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82880" y="274320"/>
            <a:ext cx="381000" cy="381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B6CB7D2-5C96-42FD-D9A9-7B588B3F355F}"/>
              </a:ext>
            </a:extLst>
          </p:cNvPr>
          <p:cNvSpPr/>
          <p:nvPr/>
        </p:nvSpPr>
        <p:spPr>
          <a:xfrm>
            <a:off x="2942706" y="1463040"/>
            <a:ext cx="512064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8030678-803C-38E1-8D85-8123CA1578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7360" y="1097280"/>
            <a:ext cx="384048" cy="384048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B95FD5FD-AAC6-B0B2-1217-1BC0F057B5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7360" y="2651760"/>
            <a:ext cx="381000" cy="381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90E4C6D-650A-CE0F-CC94-7CC846345B0D}"/>
              </a:ext>
            </a:extLst>
          </p:cNvPr>
          <p:cNvSpPr/>
          <p:nvPr/>
        </p:nvSpPr>
        <p:spPr>
          <a:xfrm>
            <a:off x="6400800" y="2651760"/>
            <a:ext cx="2834640" cy="29260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54CCEF-3C4F-1FE8-8C1A-00564BE69E82}"/>
              </a:ext>
            </a:extLst>
          </p:cNvPr>
          <p:cNvSpPr/>
          <p:nvPr/>
        </p:nvSpPr>
        <p:spPr>
          <a:xfrm>
            <a:off x="6400800" y="1097280"/>
            <a:ext cx="2763348" cy="134361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02D295-950A-3B0D-FDDE-BD55706B8BE8}"/>
              </a:ext>
            </a:extLst>
          </p:cNvPr>
          <p:cNvSpPr/>
          <p:nvPr/>
        </p:nvSpPr>
        <p:spPr bwMode="auto">
          <a:xfrm>
            <a:off x="6217920" y="548639"/>
            <a:ext cx="3200400" cy="54864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BC162F7C-0E84-26AE-123C-31E440854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720" y="2011680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64EFEAF-8C82-3A84-E8B7-4361A63AC4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0800" y="1097280"/>
            <a:ext cx="384048" cy="384048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F7BFF9A4-1C98-DA9C-ABD9-C123772795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00800" y="2651760"/>
            <a:ext cx="381000" cy="381000"/>
          </a:xfrm>
          <a:prstGeom prst="rect">
            <a:avLst/>
          </a:prstGeom>
        </p:spPr>
      </p:pic>
      <p:sp>
        <p:nvSpPr>
          <p:cNvPr id="29" name="TextBox 20">
            <a:extLst>
              <a:ext uri="{FF2B5EF4-FFF2-40B4-BE49-F238E27FC236}">
                <a16:creationId xmlns:a16="http://schemas.microsoft.com/office/drawing/2014/main" id="{F7006099-FDDC-3F7F-BFF7-5090E16FC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962" y="3833450"/>
            <a:ext cx="11887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Windows</a:t>
            </a:r>
            <a:r>
              <a:rPr kumimoji="0" lang="en-US" altLang="en-US" sz="1200" b="0" i="0" u="none" strike="noStrike" kern="1200" cap="none" spc="0" normalizeH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EC2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232F3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TextBox 20">
            <a:extLst>
              <a:ext uri="{FF2B5EF4-FFF2-40B4-BE49-F238E27FC236}">
                <a16:creationId xmlns:a16="http://schemas.microsoft.com/office/drawing/2014/main" id="{2F72A445-6B61-977F-C55A-ADACF8AB8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8154" y="3840480"/>
            <a:ext cx="128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31" name="Graphic 19">
            <a:extLst>
              <a:ext uri="{FF2B5EF4-FFF2-40B4-BE49-F238E27FC236}">
                <a16:creationId xmlns:a16="http://schemas.microsoft.com/office/drawing/2014/main" id="{52DA2473-3966-A1F3-31B0-1C76B8BD9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0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0">
            <a:extLst>
              <a:ext uri="{FF2B5EF4-FFF2-40B4-BE49-F238E27FC236}">
                <a16:creationId xmlns:a16="http://schemas.microsoft.com/office/drawing/2014/main" id="{80C62130-8323-C3F3-29DA-AFC86465F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5536" y="2020824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pic>
        <p:nvPicPr>
          <p:cNvPr id="33" name="Graphic 19">
            <a:extLst>
              <a:ext uri="{FF2B5EF4-FFF2-40B4-BE49-F238E27FC236}">
                <a16:creationId xmlns:a16="http://schemas.microsoft.com/office/drawing/2014/main" id="{B55C8926-FFA4-4EB7-7673-F6D3BFF57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40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20">
            <a:extLst>
              <a:ext uri="{FF2B5EF4-FFF2-40B4-BE49-F238E27FC236}">
                <a16:creationId xmlns:a16="http://schemas.microsoft.com/office/drawing/2014/main" id="{2E663919-55AC-405D-897B-A304C8274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594" y="2011680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0EF84B-5920-C77D-2FB8-5BCBF38928FA}"/>
              </a:ext>
            </a:extLst>
          </p:cNvPr>
          <p:cNvSpPr/>
          <p:nvPr/>
        </p:nvSpPr>
        <p:spPr>
          <a:xfrm>
            <a:off x="2942706" y="3291840"/>
            <a:ext cx="512064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36" name="TextBox 19">
            <a:extLst>
              <a:ext uri="{FF2B5EF4-FFF2-40B4-BE49-F238E27FC236}">
                <a16:creationId xmlns:a16="http://schemas.microsoft.com/office/drawing/2014/main" id="{25430BA9-DB66-CF8D-DE1C-77AFCDEB4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6280" y="2774904"/>
            <a:ext cx="1920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Balancer</a:t>
            </a:r>
          </a:p>
        </p:txBody>
      </p:sp>
      <p:pic>
        <p:nvPicPr>
          <p:cNvPr id="43" name="Graphic 13">
            <a:extLst>
              <a:ext uri="{FF2B5EF4-FFF2-40B4-BE49-F238E27FC236}">
                <a16:creationId xmlns:a16="http://schemas.microsoft.com/office/drawing/2014/main" id="{5E12C029-B183-E5C1-B060-9AF0CD9A4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0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FF4F72F5-69E7-96B9-2E8D-E95222C52B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57800" y="1472843"/>
            <a:ext cx="381000" cy="3810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F3160F27-E1A6-7FB2-D94B-F0787EC3AF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57800" y="3291840"/>
            <a:ext cx="381000" cy="381000"/>
          </a:xfrm>
          <a:prstGeom prst="rect">
            <a:avLst/>
          </a:prstGeom>
        </p:spPr>
      </p:pic>
      <p:pic>
        <p:nvPicPr>
          <p:cNvPr id="52" name="Graphic 15">
            <a:extLst>
              <a:ext uri="{FF2B5EF4-FFF2-40B4-BE49-F238E27FC236}">
                <a16:creationId xmlns:a16="http://schemas.microsoft.com/office/drawing/2014/main" id="{BB7A582B-A102-29F9-93DB-B23FCB8C8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040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17">
            <a:extLst>
              <a:ext uri="{FF2B5EF4-FFF2-40B4-BE49-F238E27FC236}">
                <a16:creationId xmlns:a16="http://schemas.microsoft.com/office/drawing/2014/main" id="{5E013D39-F60F-63DB-A06B-4715C7018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40" y="33832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4" name="Graphic 17">
            <a:extLst>
              <a:ext uri="{FF2B5EF4-FFF2-40B4-BE49-F238E27FC236}">
                <a16:creationId xmlns:a16="http://schemas.microsoft.com/office/drawing/2014/main" id="{07469597-8C05-FD8D-9966-70F9B39EC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0" y="33832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6" name="Graphic 17">
            <a:extLst>
              <a:ext uri="{FF2B5EF4-FFF2-40B4-BE49-F238E27FC236}">
                <a16:creationId xmlns:a16="http://schemas.microsoft.com/office/drawing/2014/main" id="{D1BA4A87-E0D6-6EE9-988A-8EDB94E1E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0" y="33832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Graphic 8">
            <a:extLst>
              <a:ext uri="{FF2B5EF4-FFF2-40B4-BE49-F238E27FC236}">
                <a16:creationId xmlns:a16="http://schemas.microsoft.com/office/drawing/2014/main" id="{5FE654E1-C03D-BB34-BD43-F26DA7363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0" y="23487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Graphic 7">
            <a:extLst>
              <a:ext uri="{FF2B5EF4-FFF2-40B4-BE49-F238E27FC236}">
                <a16:creationId xmlns:a16="http://schemas.microsoft.com/office/drawing/2014/main" id="{6B49CB1E-8BDC-989B-0D86-AE41725B6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TextBox 9">
            <a:extLst>
              <a:ext uri="{FF2B5EF4-FFF2-40B4-BE49-F238E27FC236}">
                <a16:creationId xmlns:a16="http://schemas.microsoft.com/office/drawing/2014/main" id="{35E420FE-066F-EB9A-CD77-2A04B6184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6185" y="5142417"/>
            <a:ext cx="128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pic>
        <p:nvPicPr>
          <p:cNvPr id="47111" name="Graphic 19">
            <a:extLst>
              <a:ext uri="{FF2B5EF4-FFF2-40B4-BE49-F238E27FC236}">
                <a16:creationId xmlns:a16="http://schemas.microsoft.com/office/drawing/2014/main" id="{125458FA-97C8-50B3-FF5D-705B0B7FA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2" name="TextBox 11">
            <a:extLst>
              <a:ext uri="{FF2B5EF4-FFF2-40B4-BE49-F238E27FC236}">
                <a16:creationId xmlns:a16="http://schemas.microsoft.com/office/drawing/2014/main" id="{53156B56-9996-3893-B35B-67C3B2DC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80" y="5138318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47113" name="Graphic 19">
            <a:extLst>
              <a:ext uri="{FF2B5EF4-FFF2-40B4-BE49-F238E27FC236}">
                <a16:creationId xmlns:a16="http://schemas.microsoft.com/office/drawing/2014/main" id="{C5288B14-C237-6409-7330-50FB0BC75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4" name="TextBox 11">
            <a:extLst>
              <a:ext uri="{FF2B5EF4-FFF2-40B4-BE49-F238E27FC236}">
                <a16:creationId xmlns:a16="http://schemas.microsoft.com/office/drawing/2014/main" id="{38239B33-49D5-3120-174B-D9A26090E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240" y="5142417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47117" name="Graphic 7">
            <a:extLst>
              <a:ext uri="{FF2B5EF4-FFF2-40B4-BE49-F238E27FC236}">
                <a16:creationId xmlns:a16="http://schemas.microsoft.com/office/drawing/2014/main" id="{B5428F64-FB62-E65C-0B1E-14BB25BFC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5486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8" name="TextBox 9">
            <a:extLst>
              <a:ext uri="{FF2B5EF4-FFF2-40B4-BE49-F238E27FC236}">
                <a16:creationId xmlns:a16="http://schemas.microsoft.com/office/drawing/2014/main" id="{77D1B9E1-286E-2B34-C2CB-C3999D882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3640" y="1298448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pic>
        <p:nvPicPr>
          <p:cNvPr id="47119" name="Graphic 17">
            <a:extLst>
              <a:ext uri="{FF2B5EF4-FFF2-40B4-BE49-F238E27FC236}">
                <a16:creationId xmlns:a16="http://schemas.microsoft.com/office/drawing/2014/main" id="{EBBBD044-7FA0-F999-ECCB-0AB12CBC6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16459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0" name="TextBox 11">
            <a:extLst>
              <a:ext uri="{FF2B5EF4-FFF2-40B4-BE49-F238E27FC236}">
                <a16:creationId xmlns:a16="http://schemas.microsoft.com/office/drawing/2014/main" id="{EAD3B566-C460-61D0-045E-CA5EB30E8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7880" y="2414016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47121" name="Graphic 15">
            <a:extLst>
              <a:ext uri="{FF2B5EF4-FFF2-40B4-BE49-F238E27FC236}">
                <a16:creationId xmlns:a16="http://schemas.microsoft.com/office/drawing/2014/main" id="{38CE2F32-ABA1-15F2-509E-663268213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29260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2" name="TextBox 11">
            <a:extLst>
              <a:ext uri="{FF2B5EF4-FFF2-40B4-BE49-F238E27FC236}">
                <a16:creationId xmlns:a16="http://schemas.microsoft.com/office/drawing/2014/main" id="{1A688EAD-9B23-38F6-F3B9-FF6B0B1DB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2160" y="3712464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47123" name="Graphic 19">
            <a:extLst>
              <a:ext uri="{FF2B5EF4-FFF2-40B4-BE49-F238E27FC236}">
                <a16:creationId xmlns:a16="http://schemas.microsoft.com/office/drawing/2014/main" id="{366C3B94-15EB-E568-C880-54DD6AA86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42062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4" name="TextBox 11">
            <a:extLst>
              <a:ext uri="{FF2B5EF4-FFF2-40B4-BE49-F238E27FC236}">
                <a16:creationId xmlns:a16="http://schemas.microsoft.com/office/drawing/2014/main" id="{B0B17B7D-FC29-C904-F46C-75B6387CA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2640" y="4974336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47125" name="Graphic 10">
            <a:extLst>
              <a:ext uri="{FF2B5EF4-FFF2-40B4-BE49-F238E27FC236}">
                <a16:creationId xmlns:a16="http://schemas.microsoft.com/office/drawing/2014/main" id="{A9E0B5F4-F8FC-F973-E656-9F40C385E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53492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6" name="TextBox 20">
            <a:extLst>
              <a:ext uri="{FF2B5EF4-FFF2-40B4-BE49-F238E27FC236}">
                <a16:creationId xmlns:a16="http://schemas.microsoft.com/office/drawing/2014/main" id="{D02ED4E5-2199-A438-D3B4-D3CA01094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9528" y="6126480"/>
            <a:ext cx="11887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47131" name="TextBox 18">
            <a:extLst>
              <a:ext uri="{FF2B5EF4-FFF2-40B4-BE49-F238E27FC236}">
                <a16:creationId xmlns:a16="http://schemas.microsoft.com/office/drawing/2014/main" id="{E65B8D94-04BA-D89F-B59F-E12414F30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6280" y="5019157"/>
            <a:ext cx="1828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Managed Microsoft AD</a:t>
            </a:r>
          </a:p>
        </p:txBody>
      </p:sp>
      <p:pic>
        <p:nvPicPr>
          <p:cNvPr id="47132" name="Graphic 31">
            <a:extLst>
              <a:ext uri="{FF2B5EF4-FFF2-40B4-BE49-F238E27FC236}">
                <a16:creationId xmlns:a16="http://schemas.microsoft.com/office/drawing/2014/main" id="{E50BD9EE-AC8A-8BC1-AEDB-CDBF4A1EA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0" y="45445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54D33AA-5288-49F9-A5D2-74434CBADA48}"/>
              </a:ext>
            </a:extLst>
          </p:cNvPr>
          <p:cNvCxnSpPr>
            <a:cxnSpLocks/>
            <a:stCxn id="47111" idx="3"/>
            <a:endCxn id="47132" idx="1"/>
          </p:cNvCxnSpPr>
          <p:nvPr/>
        </p:nvCxnSpPr>
        <p:spPr bwMode="auto">
          <a:xfrm>
            <a:off x="4145280" y="4770120"/>
            <a:ext cx="1066800" cy="304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8166D67-1069-49C0-8836-A2D872E7D4AB}"/>
              </a:ext>
            </a:extLst>
          </p:cNvPr>
          <p:cNvCxnSpPr>
            <a:cxnSpLocks/>
            <a:stCxn id="47132" idx="3"/>
            <a:endCxn id="47113" idx="1"/>
          </p:cNvCxnSpPr>
          <p:nvPr/>
        </p:nvCxnSpPr>
        <p:spPr bwMode="auto">
          <a:xfrm flipV="1">
            <a:off x="5669280" y="4770120"/>
            <a:ext cx="1188720" cy="30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55">
            <a:extLst>
              <a:ext uri="{FF2B5EF4-FFF2-40B4-BE49-F238E27FC236}">
                <a16:creationId xmlns:a16="http://schemas.microsoft.com/office/drawing/2014/main" id="{76375091-B819-43AE-B05C-4E314A4A16A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640080" y="914400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6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47C39BF-014C-8D44-AFEA-98A99FFC5687}"/>
              </a:ext>
            </a:extLst>
          </p:cNvPr>
          <p:cNvSpPr/>
          <p:nvPr/>
        </p:nvSpPr>
        <p:spPr>
          <a:xfrm>
            <a:off x="1737360" y="2651760"/>
            <a:ext cx="2834640" cy="29260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1C30A7-0EA7-714F-9E85-7DA67B33C606}"/>
              </a:ext>
            </a:extLst>
          </p:cNvPr>
          <p:cNvSpPr/>
          <p:nvPr/>
        </p:nvSpPr>
        <p:spPr>
          <a:xfrm>
            <a:off x="1737360" y="1097280"/>
            <a:ext cx="283464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640080" y="914400"/>
            <a:ext cx="9052560" cy="484632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endParaRPr kumimoji="0" lang="en-US" sz="1200" b="0" i="0" u="none" strike="noStrike" kern="1200" cap="none" spc="0" normalizeH="0" baseline="0" noProof="0" dirty="0">
              <a:ln w="0"/>
              <a:solidFill>
                <a:srgbClr val="1E89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182880" y="274320"/>
            <a:ext cx="11155680" cy="62179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D102AA-00CD-FF49-9C6E-1658BE901624}"/>
              </a:ext>
            </a:extLst>
          </p:cNvPr>
          <p:cNvSpPr/>
          <p:nvPr/>
        </p:nvSpPr>
        <p:spPr bwMode="auto">
          <a:xfrm>
            <a:off x="1554480" y="548640"/>
            <a:ext cx="3200400" cy="54864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47129" name="TextBox 14">
            <a:extLst>
              <a:ext uri="{FF2B5EF4-FFF2-40B4-BE49-F238E27FC236}">
                <a16:creationId xmlns:a16="http://schemas.microsoft.com/office/drawing/2014/main" id="{E0A60E92-2AEF-B843-8489-37EF750E1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880" y="2011680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47135" name="TextBox 20">
            <a:extLst>
              <a:ext uri="{FF2B5EF4-FFF2-40B4-BE49-F238E27FC236}">
                <a16:creationId xmlns:a16="http://schemas.microsoft.com/office/drawing/2014/main" id="{FA8353D6-92A2-D244-A9C3-D865AA884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960" y="3840480"/>
            <a:ext cx="128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78ED6D3-1731-8249-BC37-43C145C98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82880" y="274320"/>
            <a:ext cx="381000" cy="381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F88FDB8F-EE69-CA4C-BA7D-77D1617E7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7360" y="1097280"/>
            <a:ext cx="384048" cy="384048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99CEE759-5B3C-F34D-A7E1-8309D1A608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7360" y="2651760"/>
            <a:ext cx="381000" cy="3810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BD351F1-3F5B-144D-A3CB-8114C507BB78}"/>
              </a:ext>
            </a:extLst>
          </p:cNvPr>
          <p:cNvSpPr/>
          <p:nvPr/>
        </p:nvSpPr>
        <p:spPr>
          <a:xfrm>
            <a:off x="6400800" y="2651760"/>
            <a:ext cx="2834640" cy="28346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D21FFD-C80D-A74F-8C33-DF6266EEE923}"/>
              </a:ext>
            </a:extLst>
          </p:cNvPr>
          <p:cNvSpPr/>
          <p:nvPr/>
        </p:nvSpPr>
        <p:spPr>
          <a:xfrm>
            <a:off x="6400800" y="1097280"/>
            <a:ext cx="283464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67CB6E5-FED0-1643-95C9-597CDFECC02A}"/>
              </a:ext>
            </a:extLst>
          </p:cNvPr>
          <p:cNvSpPr/>
          <p:nvPr/>
        </p:nvSpPr>
        <p:spPr bwMode="auto">
          <a:xfrm>
            <a:off x="6217920" y="548640"/>
            <a:ext cx="3200400" cy="54864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60" name="TextBox 14">
            <a:extLst>
              <a:ext uri="{FF2B5EF4-FFF2-40B4-BE49-F238E27FC236}">
                <a16:creationId xmlns:a16="http://schemas.microsoft.com/office/drawing/2014/main" id="{3DA53A85-9347-1045-8931-DF0819FAA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760" y="2011680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503C64AB-5A3E-8F47-8941-0590B1290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0800" y="1097280"/>
            <a:ext cx="384048" cy="384048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B0C037B8-F7FB-2944-A79A-2A8C09C863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00800" y="2651760"/>
            <a:ext cx="381000" cy="381000"/>
          </a:xfrm>
          <a:prstGeom prst="rect">
            <a:avLst/>
          </a:prstGeom>
        </p:spPr>
      </p:pic>
      <p:sp>
        <p:nvSpPr>
          <p:cNvPr id="83" name="TextBox 20">
            <a:extLst>
              <a:ext uri="{FF2B5EF4-FFF2-40B4-BE49-F238E27FC236}">
                <a16:creationId xmlns:a16="http://schemas.microsoft.com/office/drawing/2014/main" id="{594861DE-2D58-A64E-B072-913B821B6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3680" y="3840480"/>
            <a:ext cx="128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859C9C4-CDD9-2643-8D93-606FE8119AF5}"/>
              </a:ext>
            </a:extLst>
          </p:cNvPr>
          <p:cNvSpPr/>
          <p:nvPr/>
        </p:nvSpPr>
        <p:spPr>
          <a:xfrm>
            <a:off x="2926080" y="3291840"/>
            <a:ext cx="512064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94" name="TextBox 19">
            <a:extLst>
              <a:ext uri="{FF2B5EF4-FFF2-40B4-BE49-F238E27FC236}">
                <a16:creationId xmlns:a16="http://schemas.microsoft.com/office/drawing/2014/main" id="{76DB11B8-9FC3-A141-B5DF-78B2D3851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5576" y="2011680"/>
            <a:ext cx="1920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Balancer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5E2CA4F-8765-8846-B426-7900306FC85E}"/>
              </a:ext>
            </a:extLst>
          </p:cNvPr>
          <p:cNvCxnSpPr>
            <a:cxnSpLocks/>
            <a:stCxn id="33" idx="3"/>
            <a:endCxn id="19" idx="1"/>
          </p:cNvCxnSpPr>
          <p:nvPr/>
        </p:nvCxnSpPr>
        <p:spPr bwMode="auto">
          <a:xfrm>
            <a:off x="5836920" y="4770120"/>
            <a:ext cx="10210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95207F1-9959-7040-B3DD-8B1C631FE78E}"/>
              </a:ext>
            </a:extLst>
          </p:cNvPr>
          <p:cNvCxnSpPr>
            <a:cxnSpLocks/>
            <a:stCxn id="17" idx="3"/>
            <a:endCxn id="33" idx="1"/>
          </p:cNvCxnSpPr>
          <p:nvPr/>
        </p:nvCxnSpPr>
        <p:spPr bwMode="auto">
          <a:xfrm>
            <a:off x="4145280" y="4770120"/>
            <a:ext cx="92964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3">
            <a:extLst>
              <a:ext uri="{FF2B5EF4-FFF2-40B4-BE49-F238E27FC236}">
                <a16:creationId xmlns:a16="http://schemas.microsoft.com/office/drawing/2014/main" id="{6E3CDD79-C99A-E668-631E-C36CBA8C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486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B50175-F649-D4A6-D324-B9D9709F0B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57800" y="3291840"/>
            <a:ext cx="381000" cy="381000"/>
          </a:xfrm>
          <a:prstGeom prst="rect">
            <a:avLst/>
          </a:prstGeom>
        </p:spPr>
      </p:pic>
      <p:pic>
        <p:nvPicPr>
          <p:cNvPr id="8" name="Graphic 15">
            <a:extLst>
              <a:ext uri="{FF2B5EF4-FFF2-40B4-BE49-F238E27FC236}">
                <a16:creationId xmlns:a16="http://schemas.microsoft.com/office/drawing/2014/main" id="{A4554BC9-4A49-335D-C3D1-F5A18883C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902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17">
            <a:extLst>
              <a:ext uri="{FF2B5EF4-FFF2-40B4-BE49-F238E27FC236}">
                <a16:creationId xmlns:a16="http://schemas.microsoft.com/office/drawing/2014/main" id="{3A06B0A9-B292-F4AD-FC05-16A1F235F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40" y="33832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17">
            <a:extLst>
              <a:ext uri="{FF2B5EF4-FFF2-40B4-BE49-F238E27FC236}">
                <a16:creationId xmlns:a16="http://schemas.microsoft.com/office/drawing/2014/main" id="{7342B2A6-11A3-313A-2058-40101C0BF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0" y="33832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8">
            <a:extLst>
              <a:ext uri="{FF2B5EF4-FFF2-40B4-BE49-F238E27FC236}">
                <a16:creationId xmlns:a16="http://schemas.microsoft.com/office/drawing/2014/main" id="{D1B554F6-CD6E-9E33-52C7-F59A0DC76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0" y="15544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7">
            <a:extLst>
              <a:ext uri="{FF2B5EF4-FFF2-40B4-BE49-F238E27FC236}">
                <a16:creationId xmlns:a16="http://schemas.microsoft.com/office/drawing/2014/main" id="{15DB8C92-F348-CD3D-F320-6008EA6CF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9">
            <a:extLst>
              <a:ext uri="{FF2B5EF4-FFF2-40B4-BE49-F238E27FC236}">
                <a16:creationId xmlns:a16="http://schemas.microsoft.com/office/drawing/2014/main" id="{E2EA278F-FE3D-B081-4E31-DAD6AD6E1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064" y="5138928"/>
            <a:ext cx="128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pic>
        <p:nvPicPr>
          <p:cNvPr id="17" name="Graphic 19">
            <a:extLst>
              <a:ext uri="{FF2B5EF4-FFF2-40B4-BE49-F238E27FC236}">
                <a16:creationId xmlns:a16="http://schemas.microsoft.com/office/drawing/2014/main" id="{677399FB-7439-47C0-CA49-1FBDAF70D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1">
            <a:extLst>
              <a:ext uri="{FF2B5EF4-FFF2-40B4-BE49-F238E27FC236}">
                <a16:creationId xmlns:a16="http://schemas.microsoft.com/office/drawing/2014/main" id="{ADE54A24-77B5-EBF5-3A66-469A545AC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80" y="5138928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19" name="Graphic 19">
            <a:extLst>
              <a:ext uri="{FF2B5EF4-FFF2-40B4-BE49-F238E27FC236}">
                <a16:creationId xmlns:a16="http://schemas.microsoft.com/office/drawing/2014/main" id="{3E981131-AA44-6DD1-4FEB-3DD9A1097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>
            <a:extLst>
              <a:ext uri="{FF2B5EF4-FFF2-40B4-BE49-F238E27FC236}">
                <a16:creationId xmlns:a16="http://schemas.microsoft.com/office/drawing/2014/main" id="{0C6A3DE5-C819-A705-416D-026C1DAF9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240" y="5138928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23" name="Graphic 7">
            <a:extLst>
              <a:ext uri="{FF2B5EF4-FFF2-40B4-BE49-F238E27FC236}">
                <a16:creationId xmlns:a16="http://schemas.microsoft.com/office/drawing/2014/main" id="{331A1279-6BE8-9A72-6B2E-84F10C607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5486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9">
            <a:extLst>
              <a:ext uri="{FF2B5EF4-FFF2-40B4-BE49-F238E27FC236}">
                <a16:creationId xmlns:a16="http://schemas.microsoft.com/office/drawing/2014/main" id="{AFE648DD-E2FA-89EA-52D4-909C8BB69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8400" y="1298448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pic>
        <p:nvPicPr>
          <p:cNvPr id="25" name="Graphic 17">
            <a:extLst>
              <a:ext uri="{FF2B5EF4-FFF2-40B4-BE49-F238E27FC236}">
                <a16:creationId xmlns:a16="http://schemas.microsoft.com/office/drawing/2014/main" id="{E450BEFE-E16C-E99F-D621-8F01C3A01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16459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1">
            <a:extLst>
              <a:ext uri="{FF2B5EF4-FFF2-40B4-BE49-F238E27FC236}">
                <a16:creationId xmlns:a16="http://schemas.microsoft.com/office/drawing/2014/main" id="{B8BA16BF-BF59-9CD2-A560-5765F7123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2640" y="2414016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27" name="Graphic 15">
            <a:extLst>
              <a:ext uri="{FF2B5EF4-FFF2-40B4-BE49-F238E27FC236}">
                <a16:creationId xmlns:a16="http://schemas.microsoft.com/office/drawing/2014/main" id="{3564A962-4772-EE2E-507E-C7A0FB008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29260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1">
            <a:extLst>
              <a:ext uri="{FF2B5EF4-FFF2-40B4-BE49-F238E27FC236}">
                <a16:creationId xmlns:a16="http://schemas.microsoft.com/office/drawing/2014/main" id="{3E750275-D753-A8EC-3511-1E8D0735A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2640" y="3712464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29" name="Graphic 19">
            <a:extLst>
              <a:ext uri="{FF2B5EF4-FFF2-40B4-BE49-F238E27FC236}">
                <a16:creationId xmlns:a16="http://schemas.microsoft.com/office/drawing/2014/main" id="{80E2F76E-B732-4637-3223-A41F75D5A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42062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1">
            <a:extLst>
              <a:ext uri="{FF2B5EF4-FFF2-40B4-BE49-F238E27FC236}">
                <a16:creationId xmlns:a16="http://schemas.microsoft.com/office/drawing/2014/main" id="{10B3D6F9-F819-965F-67A0-AA1C72444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2640" y="4974336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31" name="Graphic 10">
            <a:extLst>
              <a:ext uri="{FF2B5EF4-FFF2-40B4-BE49-F238E27FC236}">
                <a16:creationId xmlns:a16="http://schemas.microsoft.com/office/drawing/2014/main" id="{EC2C83EB-B30E-F48E-718A-CF2FA6845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53492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0">
            <a:extLst>
              <a:ext uri="{FF2B5EF4-FFF2-40B4-BE49-F238E27FC236}">
                <a16:creationId xmlns:a16="http://schemas.microsoft.com/office/drawing/2014/main" id="{74E2256D-A10E-7F37-4B22-E4287DC33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9528" y="6126480"/>
            <a:ext cx="11887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33" name="Graphic 7">
            <a:extLst>
              <a:ext uri="{FF2B5EF4-FFF2-40B4-BE49-F238E27FC236}">
                <a16:creationId xmlns:a16="http://schemas.microsoft.com/office/drawing/2014/main" id="{30028AD3-4F85-3605-8AE4-0757669BD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92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9">
            <a:extLst>
              <a:ext uri="{FF2B5EF4-FFF2-40B4-BE49-F238E27FC236}">
                <a16:creationId xmlns:a16="http://schemas.microsoft.com/office/drawing/2014/main" id="{BCFD3AD5-1C9A-144F-9B04-58958F1E6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7720" y="5120640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Directory Service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AE684EE7-6BFC-451B-9EDF-28B17207DA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640080" y="914400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6690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4573</TotalTime>
  <Words>178</Words>
  <Application>Microsoft Office PowerPoint</Application>
  <PresentationFormat>Widescreen</PresentationFormat>
  <Paragraphs>87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Title-and-content_DB</vt:lpstr>
      <vt:lpstr>Title-and-Content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Reference Architectures</dc:title>
  <dc:creator>Microsoft Office User</dc:creator>
  <cp:lastModifiedBy>Nguyen, Jaclyn</cp:lastModifiedBy>
  <cp:revision>281</cp:revision>
  <dcterms:created xsi:type="dcterms:W3CDTF">2022-05-12T20:48:34Z</dcterms:created>
  <dcterms:modified xsi:type="dcterms:W3CDTF">2023-02-06T19:16:32Z</dcterms:modified>
</cp:coreProperties>
</file>