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30"/>
    <p:restoredTop sz="94674"/>
  </p:normalViewPr>
  <p:slideViewPr>
    <p:cSldViewPr snapToGrid="0" snapToObjects="1">
      <p:cViewPr varScale="1">
        <p:scale>
          <a:sx n="108" d="100"/>
          <a:sy n="108" d="100"/>
        </p:scale>
        <p:origin x="20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1ED39-6483-B04D-A7BB-58F58B459A09}" type="datetimeFigureOut">
              <a:rPr lang="en-US" smtClean="0"/>
              <a:t>8/17/22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DD8506-F106-9A4E-A3D9-BDF3C1CD3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83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DD8506-F106-9A4E-A3D9-BDF3C1CD38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27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F25B3-3094-C405-924F-9D90D8F14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DA8A0-6A8B-2A75-0FFD-86ED26C65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22B90-96EE-20C8-B16D-A431304E3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A109-7363-964E-AC6C-E173476861AC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B5352-DB22-04F3-98A2-B4CDE4D1D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A84F4-9BAB-4428-194F-5FA30CD03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7DC2-577F-BA47-B71C-B83AC18A3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68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498E8-9515-0750-B8A8-B728DE57F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F122E-C2A2-0BCE-CF67-CDCFD0F49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C18CA-D0A3-91C0-92F2-84E817407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A109-7363-964E-AC6C-E173476861AC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DEC43-D063-85B9-21A7-868B07522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0D43F-9800-F5D1-2114-641D7836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7DC2-577F-BA47-B71C-B83AC18A3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65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E6C118-7F59-D7CD-7DBC-F91FDB862B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42A539-D3B3-63D5-6E91-0FEF22E4C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D9075-889F-3547-B522-EAE7C82F8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A109-7363-964E-AC6C-E173476861AC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C5D0E-0C55-1C7B-4476-1EC7EC056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31FC4-0CBB-5602-2A35-BA456AEFA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7DC2-577F-BA47-B71C-B83AC18A3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57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AAD93-D7F5-6240-00B1-980760982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D01EA-6E51-9533-7F8F-B9A12D876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CC134-4A45-DFE0-8186-7A6C441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A109-7363-964E-AC6C-E173476861AC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7E251-8DB0-87FA-71C1-7AED35736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D87BA-6D0B-CBD8-DC44-F6869FA58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7DC2-577F-BA47-B71C-B83AC18A3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21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98B3B-9CF6-AD28-05A4-412E0548B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AB0AF-6446-D74E-354E-CED1081A5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B3D3F-5484-80B1-06DA-7B9B362B4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A109-7363-964E-AC6C-E173476861AC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8168C-5450-1BA5-62D2-B3F4E23CC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C0BCD-1B83-A193-F39F-5ABCD7994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7DC2-577F-BA47-B71C-B83AC18A3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27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312D0-EB1E-BC13-0169-7171741BF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3D673-C33B-AC04-178A-7894843D0C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DDA17-7664-FEE8-9AB9-620CCE573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46006-2F8A-57C3-3FD4-D354184E9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A109-7363-964E-AC6C-E173476861AC}" type="datetimeFigureOut">
              <a:rPr lang="en-US" smtClean="0"/>
              <a:t>8/17/22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6AF89-6D85-DFC7-42DC-464F78CB4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8DE20-2B54-127A-610C-A4D49C18A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7DC2-577F-BA47-B71C-B83AC18A3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82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443E4-40EC-86A1-393D-7928456E2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5AB35-6963-89CF-03AB-DA4E4146C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CDFED5-1809-B39A-D93D-2032960D2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44A627-BB70-B417-43B9-8CC1A6E2BB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993ED3-C4A7-7338-387B-8CCB2CBCD1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3CD956-6666-2608-2006-CD0F29351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A109-7363-964E-AC6C-E173476861AC}" type="datetimeFigureOut">
              <a:rPr lang="en-US" smtClean="0"/>
              <a:t>8/17/22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126302-8F67-F0D9-428F-9F94EEFDB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1DB40D-FFBB-B034-9D87-4BD75238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7DC2-577F-BA47-B71C-B83AC18A3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82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3571F-318B-CCC1-3147-F022B7787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72765F-738E-B96A-5468-BD0DA3C01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A109-7363-964E-AC6C-E173476861AC}" type="datetimeFigureOut">
              <a:rPr lang="en-US" smtClean="0"/>
              <a:t>8/17/22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E5B881-02C3-DDEF-B2AD-1A4816EBA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201F40-E056-3C61-A92A-4AAC3A3FE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7DC2-577F-BA47-B71C-B83AC18A3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16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15D7EC-D0DE-3C40-CC96-5B3E53881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A109-7363-964E-AC6C-E173476861AC}" type="datetimeFigureOut">
              <a:rPr lang="en-US" smtClean="0"/>
              <a:t>8/17/22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CFB7A-4D08-6E6A-8FEA-617D03C25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E4687-5884-5051-2D87-923DB66B1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7DC2-577F-BA47-B71C-B83AC18A3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02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B92CF-58E7-CBB0-AF59-5DBA2B21C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9F9BE-3984-B60A-15A1-C15369338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3A21B8-66F8-0FAF-7D07-BF4380A69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2957F-4F42-A8E0-40BE-04553E200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A109-7363-964E-AC6C-E173476861AC}" type="datetimeFigureOut">
              <a:rPr lang="en-US" smtClean="0"/>
              <a:t>8/17/22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BC347-4A4F-FC19-7320-5CB5796C2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514AC-4F0A-678F-9D9D-C45B2723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7DC2-577F-BA47-B71C-B83AC18A3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17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BDE50-BEBF-D4AC-9139-F72AC8CD9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1F4C84-4EFE-7B2A-C4E5-E21E8436AC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A1B59A-C504-712C-8F36-8A041DDD9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F0B44-55C5-7288-19A0-C80CA090F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A109-7363-964E-AC6C-E173476861AC}" type="datetimeFigureOut">
              <a:rPr lang="en-US" smtClean="0"/>
              <a:t>8/17/22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4978A-B6CB-810A-C8A1-7D770DE00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4AB01-A368-E7D6-874D-C329908D1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7DC2-577F-BA47-B71C-B83AC18A3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506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663E94-EB18-3858-E2DB-621679C4E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FEDE9-7603-3304-C6C2-ED7E922D4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1E78D-E36F-ECEA-4E63-0F4942C2EF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9A109-7363-964E-AC6C-E173476861AC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71D5-CC39-578E-50DA-929037AF69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130F3-DEEB-5438-7730-5EE959C58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57DC2-577F-BA47-B71C-B83AC18A3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6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1D5389-8712-6C2B-0C61-62B563255BCA}"/>
              </a:ext>
            </a:extLst>
          </p:cNvPr>
          <p:cNvSpPr/>
          <p:nvPr/>
        </p:nvSpPr>
        <p:spPr>
          <a:xfrm>
            <a:off x="30822" y="41096"/>
            <a:ext cx="12130355" cy="6775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9698066-80DF-7CC5-75C4-6BB45A2FB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0823" y="41096"/>
            <a:ext cx="381000" cy="38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812B4E3-A6B8-2260-AA24-A8A596D79460}"/>
              </a:ext>
            </a:extLst>
          </p:cNvPr>
          <p:cNvSpPr/>
          <p:nvPr/>
        </p:nvSpPr>
        <p:spPr>
          <a:xfrm>
            <a:off x="411823" y="554023"/>
            <a:ext cx="9776702" cy="603678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E493F89-944A-23D8-C9D9-9BBD83A434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1823" y="555611"/>
            <a:ext cx="381000" cy="381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5B0A7C1-D041-2FAA-FE38-78AF1754157E}"/>
              </a:ext>
            </a:extLst>
          </p:cNvPr>
          <p:cNvSpPr/>
          <p:nvPr/>
        </p:nvSpPr>
        <p:spPr>
          <a:xfrm>
            <a:off x="2003476" y="143838"/>
            <a:ext cx="2578797" cy="656518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5BC828-1942-1A9B-712D-27911FF4A9AD}"/>
              </a:ext>
            </a:extLst>
          </p:cNvPr>
          <p:cNvSpPr/>
          <p:nvPr/>
        </p:nvSpPr>
        <p:spPr>
          <a:xfrm>
            <a:off x="2107271" y="592550"/>
            <a:ext cx="2372262" cy="250175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A7A79AE4-B4E7-01A5-BCB1-4D6FF18EF2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07906" y="594139"/>
            <a:ext cx="381000" cy="381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0550019-35E7-FFDB-2B14-6339A53469B9}"/>
              </a:ext>
            </a:extLst>
          </p:cNvPr>
          <p:cNvSpPr/>
          <p:nvPr/>
        </p:nvSpPr>
        <p:spPr>
          <a:xfrm>
            <a:off x="2107271" y="3202186"/>
            <a:ext cx="2372262" cy="306167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2059E503-0DE3-15F4-00CF-EE23F08AE5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12033" y="3203775"/>
            <a:ext cx="381000" cy="381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FF1DDA3-BE41-13AD-A345-3CC10F34C38F}"/>
              </a:ext>
            </a:extLst>
          </p:cNvPr>
          <p:cNvSpPr txBox="1"/>
          <p:nvPr/>
        </p:nvSpPr>
        <p:spPr>
          <a:xfrm>
            <a:off x="2107270" y="2808977"/>
            <a:ext cx="2372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6"/>
                </a:solidFill>
              </a:rPr>
              <a:t>10.0.128.0/20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A3646C-C5AA-9ABD-43CB-9B4B064BC5ED}"/>
              </a:ext>
            </a:extLst>
          </p:cNvPr>
          <p:cNvSpPr txBox="1"/>
          <p:nvPr/>
        </p:nvSpPr>
        <p:spPr>
          <a:xfrm>
            <a:off x="2117017" y="5960741"/>
            <a:ext cx="2372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/>
                </a:solidFill>
              </a:rPr>
              <a:t>10.0.0.0/19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2ADCEC-0E16-22E0-F9B6-085EB26DFB92}"/>
              </a:ext>
            </a:extLst>
          </p:cNvPr>
          <p:cNvSpPr/>
          <p:nvPr/>
        </p:nvSpPr>
        <p:spPr>
          <a:xfrm>
            <a:off x="4734786" y="148975"/>
            <a:ext cx="2578797" cy="656518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2011CF-1D2F-3067-D963-12E3D84F9E22}"/>
              </a:ext>
            </a:extLst>
          </p:cNvPr>
          <p:cNvSpPr/>
          <p:nvPr/>
        </p:nvSpPr>
        <p:spPr>
          <a:xfrm>
            <a:off x="4838581" y="597687"/>
            <a:ext cx="2372262" cy="250175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0FE0293E-53B7-FE08-FCC5-B2970748C4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39216" y="599276"/>
            <a:ext cx="381000" cy="381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524C670-5098-2434-AFCA-882A8945E550}"/>
              </a:ext>
            </a:extLst>
          </p:cNvPr>
          <p:cNvSpPr/>
          <p:nvPr/>
        </p:nvSpPr>
        <p:spPr>
          <a:xfrm>
            <a:off x="4838581" y="3207323"/>
            <a:ext cx="2372262" cy="305140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2AE18831-509B-AF1A-43BC-2F621905E6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43343" y="3208912"/>
            <a:ext cx="381000" cy="381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447DCB2-3CA5-DB5C-6D3B-9B6E468E6EE1}"/>
              </a:ext>
            </a:extLst>
          </p:cNvPr>
          <p:cNvSpPr txBox="1"/>
          <p:nvPr/>
        </p:nvSpPr>
        <p:spPr>
          <a:xfrm>
            <a:off x="4838580" y="2814114"/>
            <a:ext cx="2372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6"/>
                </a:solidFill>
              </a:rPr>
              <a:t>10.0.144.0/20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537553-A91A-ADB6-12D2-0D0CA07CB763}"/>
              </a:ext>
            </a:extLst>
          </p:cNvPr>
          <p:cNvSpPr txBox="1"/>
          <p:nvPr/>
        </p:nvSpPr>
        <p:spPr>
          <a:xfrm>
            <a:off x="4848327" y="5965878"/>
            <a:ext cx="2372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/>
                </a:solidFill>
              </a:rPr>
              <a:t>10.0.32.0/19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BEBABC-B43F-BCF8-55B9-F7F86559F512}"/>
              </a:ext>
            </a:extLst>
          </p:cNvPr>
          <p:cNvSpPr/>
          <p:nvPr/>
        </p:nvSpPr>
        <p:spPr>
          <a:xfrm>
            <a:off x="7476364" y="143838"/>
            <a:ext cx="2578797" cy="656518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B76ED0A-9E68-DCA7-A1CA-BDB1C9097A4D}"/>
              </a:ext>
            </a:extLst>
          </p:cNvPr>
          <p:cNvSpPr/>
          <p:nvPr/>
        </p:nvSpPr>
        <p:spPr>
          <a:xfrm>
            <a:off x="7580159" y="592550"/>
            <a:ext cx="2372262" cy="250175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C75777A7-AFE4-3E55-ABF2-A131BC71EB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80794" y="594139"/>
            <a:ext cx="381000" cy="381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45188C19-70E5-0FA9-2B00-C4126B2A1A10}"/>
              </a:ext>
            </a:extLst>
          </p:cNvPr>
          <p:cNvSpPr/>
          <p:nvPr/>
        </p:nvSpPr>
        <p:spPr>
          <a:xfrm>
            <a:off x="7580159" y="3202186"/>
            <a:ext cx="2372262" cy="305445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B889E992-8B9E-FE5C-67B6-C7D156EA7DA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84921" y="3203775"/>
            <a:ext cx="381000" cy="3810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346148F-760E-D646-E81A-A123576DB7B7}"/>
              </a:ext>
            </a:extLst>
          </p:cNvPr>
          <p:cNvSpPr txBox="1"/>
          <p:nvPr/>
        </p:nvSpPr>
        <p:spPr>
          <a:xfrm>
            <a:off x="7580158" y="2808977"/>
            <a:ext cx="2372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6"/>
                </a:solidFill>
              </a:rPr>
              <a:t>10.0.200.0/20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927ED2-0063-94EB-3A38-53BD840E9415}"/>
              </a:ext>
            </a:extLst>
          </p:cNvPr>
          <p:cNvSpPr txBox="1"/>
          <p:nvPr/>
        </p:nvSpPr>
        <p:spPr>
          <a:xfrm>
            <a:off x="7589905" y="5948866"/>
            <a:ext cx="2372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/>
                </a:solidFill>
              </a:rPr>
              <a:t>10.0.64.0/19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B54EA0-8067-216E-17EA-14EF95DC63DC}"/>
              </a:ext>
            </a:extLst>
          </p:cNvPr>
          <p:cNvSpPr txBox="1"/>
          <p:nvPr/>
        </p:nvSpPr>
        <p:spPr>
          <a:xfrm>
            <a:off x="5302342" y="6276220"/>
            <a:ext cx="1426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6"/>
                </a:solidFill>
              </a:rPr>
              <a:t>10.0.0.0/16</a:t>
            </a:r>
          </a:p>
        </p:txBody>
      </p:sp>
      <p:pic>
        <p:nvPicPr>
          <p:cNvPr id="37" name="Graphic 19">
            <a:extLst>
              <a:ext uri="{FF2B5EF4-FFF2-40B4-BE49-F238E27FC236}">
                <a16:creationId xmlns:a16="http://schemas.microsoft.com/office/drawing/2014/main" id="{CB578AFB-A777-5DD8-B815-8022C4C0D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8373" y="358477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6">
            <a:extLst>
              <a:ext uri="{FF2B5EF4-FFF2-40B4-BE49-F238E27FC236}">
                <a16:creationId xmlns:a16="http://schemas.microsoft.com/office/drawing/2014/main" id="{2FF3E31D-5EC9-DEB2-B184-6BB4CB830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96748" y="4156275"/>
            <a:ext cx="1073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ACM SSL certificate</a:t>
            </a:r>
          </a:p>
        </p:txBody>
      </p:sp>
      <p:sp>
        <p:nvSpPr>
          <p:cNvPr id="39" name="TextBox 17">
            <a:extLst>
              <a:ext uri="{FF2B5EF4-FFF2-40B4-BE49-F238E27FC236}">
                <a16:creationId xmlns:a16="http://schemas.microsoft.com/office/drawing/2014/main" id="{081C2700-9223-3D60-6D13-3D60E51F9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8946" y="1365631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0" name="Graphic 35">
            <a:extLst>
              <a:ext uri="{FF2B5EF4-FFF2-40B4-BE49-F238E27FC236}">
                <a16:creationId xmlns:a16="http://schemas.microsoft.com/office/drawing/2014/main" id="{EF265B18-F7AB-5FAE-AB38-81B06305B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202" y="90684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17">
            <a:extLst>
              <a:ext uri="{FF2B5EF4-FFF2-40B4-BE49-F238E27FC236}">
                <a16:creationId xmlns:a16="http://schemas.microsoft.com/office/drawing/2014/main" id="{31605AD7-CE50-F88F-F5AD-9DD2EDB76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0969" y="1342159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2" name="Graphic 35">
            <a:extLst>
              <a:ext uri="{FF2B5EF4-FFF2-40B4-BE49-F238E27FC236}">
                <a16:creationId xmlns:a16="http://schemas.microsoft.com/office/drawing/2014/main" id="{469A4AD9-2DEC-8A34-E73A-A8AE60434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225" y="88337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17">
            <a:extLst>
              <a:ext uri="{FF2B5EF4-FFF2-40B4-BE49-F238E27FC236}">
                <a16:creationId xmlns:a16="http://schemas.microsoft.com/office/drawing/2014/main" id="{13422E96-8A49-8BD7-C20B-2E00F4F24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6302" y="1365631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4" name="Graphic 35">
            <a:extLst>
              <a:ext uri="{FF2B5EF4-FFF2-40B4-BE49-F238E27FC236}">
                <a16:creationId xmlns:a16="http://schemas.microsoft.com/office/drawing/2014/main" id="{4D2F8480-90EC-7A54-1064-E18F876D7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2558" y="90684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Graphic 60">
            <a:extLst>
              <a:ext uri="{FF2B5EF4-FFF2-40B4-BE49-F238E27FC236}">
                <a16:creationId xmlns:a16="http://schemas.microsoft.com/office/drawing/2014/main" id="{CEDD9667-2D27-8EE2-0CAA-E6A793F50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044" y="18244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16">
            <a:extLst>
              <a:ext uri="{FF2B5EF4-FFF2-40B4-BE49-F238E27FC236}">
                <a16:creationId xmlns:a16="http://schemas.microsoft.com/office/drawing/2014/main" id="{701C1566-292C-CB67-665D-52BBED49E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7854" y="2279379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2AB4B93-0562-4B57-34E5-DC03BAF03775}"/>
              </a:ext>
            </a:extLst>
          </p:cNvPr>
          <p:cNvSpPr/>
          <p:nvPr/>
        </p:nvSpPr>
        <p:spPr>
          <a:xfrm>
            <a:off x="2272021" y="1745372"/>
            <a:ext cx="7447331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61BA606D-8F22-07A3-8BAC-A8626BCC053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276039" y="1760659"/>
            <a:ext cx="381000" cy="38100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37CA34DE-EA8B-8F1E-5F0A-9C6B94FE8998}"/>
              </a:ext>
            </a:extLst>
          </p:cNvPr>
          <p:cNvSpPr txBox="1"/>
          <p:nvPr/>
        </p:nvSpPr>
        <p:spPr>
          <a:xfrm>
            <a:off x="2235429" y="2157366"/>
            <a:ext cx="1438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51" name="Graphic 60">
            <a:extLst>
              <a:ext uri="{FF2B5EF4-FFF2-40B4-BE49-F238E27FC236}">
                <a16:creationId xmlns:a16="http://schemas.microsoft.com/office/drawing/2014/main" id="{6DEEA06E-6374-B416-F58B-D058526E7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110" y="384987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16">
            <a:extLst>
              <a:ext uri="{FF2B5EF4-FFF2-40B4-BE49-F238E27FC236}">
                <a16:creationId xmlns:a16="http://schemas.microsoft.com/office/drawing/2014/main" id="{87CF5D04-961D-0894-92BE-173AA583AA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920" y="4304797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Consul client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E4F1D61-908B-D65D-826C-0DC4F0E0D8BD}"/>
              </a:ext>
            </a:extLst>
          </p:cNvPr>
          <p:cNvSpPr/>
          <p:nvPr/>
        </p:nvSpPr>
        <p:spPr>
          <a:xfrm>
            <a:off x="2272021" y="3736194"/>
            <a:ext cx="7447331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6" name="Graphic 60">
            <a:extLst>
              <a:ext uri="{FF2B5EF4-FFF2-40B4-BE49-F238E27FC236}">
                <a16:creationId xmlns:a16="http://schemas.microsoft.com/office/drawing/2014/main" id="{A7864241-9A37-0B34-E0A1-059B8E05D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110" y="500616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16">
            <a:extLst>
              <a:ext uri="{FF2B5EF4-FFF2-40B4-BE49-F238E27FC236}">
                <a16:creationId xmlns:a16="http://schemas.microsoft.com/office/drawing/2014/main" id="{6FB43A81-C952-F379-6830-8EF0BA2C7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3934" y="5479422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Consul server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AED9DEC-0A60-CB97-F9EC-E98B7929A65C}"/>
              </a:ext>
            </a:extLst>
          </p:cNvPr>
          <p:cNvSpPr/>
          <p:nvPr/>
        </p:nvSpPr>
        <p:spPr>
          <a:xfrm>
            <a:off x="2272021" y="4911645"/>
            <a:ext cx="7447331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FEAB9BAB-9475-E745-D308-41AF6E55D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064" y="50318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16">
            <a:extLst>
              <a:ext uri="{FF2B5EF4-FFF2-40B4-BE49-F238E27FC236}">
                <a16:creationId xmlns:a16="http://schemas.microsoft.com/office/drawing/2014/main" id="{1DE36C70-9EAC-7C35-8DBD-F8F92AB28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0874" y="5486749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Consul server</a:t>
            </a:r>
          </a:p>
        </p:txBody>
      </p:sp>
      <p:pic>
        <p:nvPicPr>
          <p:cNvPr id="63" name="Graphic 60">
            <a:extLst>
              <a:ext uri="{FF2B5EF4-FFF2-40B4-BE49-F238E27FC236}">
                <a16:creationId xmlns:a16="http://schemas.microsoft.com/office/drawing/2014/main" id="{7188D541-2C99-BACD-0BDF-1EE6D1356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159" y="500844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16">
            <a:extLst>
              <a:ext uri="{FF2B5EF4-FFF2-40B4-BE49-F238E27FC236}">
                <a16:creationId xmlns:a16="http://schemas.microsoft.com/office/drawing/2014/main" id="{EB635B00-52F2-7C53-C32A-F64689884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0969" y="5463366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Consul server</a:t>
            </a:r>
          </a:p>
        </p:txBody>
      </p:sp>
      <p:pic>
        <p:nvPicPr>
          <p:cNvPr id="2" name="Graphic 60">
            <a:extLst>
              <a:ext uri="{FF2B5EF4-FFF2-40B4-BE49-F238E27FC236}">
                <a16:creationId xmlns:a16="http://schemas.microsoft.com/office/drawing/2014/main" id="{D6841B39-8E36-CE14-2181-3B56F673E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257" y="183887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6">
            <a:extLst>
              <a:ext uri="{FF2B5EF4-FFF2-40B4-BE49-F238E27FC236}">
                <a16:creationId xmlns:a16="http://schemas.microsoft.com/office/drawing/2014/main" id="{06C9E549-F079-A4B2-694C-8E27888E5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6067" y="2293796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pic>
        <p:nvPicPr>
          <p:cNvPr id="9" name="Graphic 60">
            <a:extLst>
              <a:ext uri="{FF2B5EF4-FFF2-40B4-BE49-F238E27FC236}">
                <a16:creationId xmlns:a16="http://schemas.microsoft.com/office/drawing/2014/main" id="{EFEBBE29-3894-6A76-508F-541B1E1C9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957" y="18335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6">
            <a:extLst>
              <a:ext uri="{FF2B5EF4-FFF2-40B4-BE49-F238E27FC236}">
                <a16:creationId xmlns:a16="http://schemas.microsoft.com/office/drawing/2014/main" id="{1F96BB96-71E5-E322-0417-6B1CED6B8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767" y="2288457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2E9127BD-794A-7386-41F0-1DCDE764742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274674" y="3753772"/>
            <a:ext cx="381000" cy="3810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760550C-21F3-71F9-40B4-85B2C7B71E07}"/>
              </a:ext>
            </a:extLst>
          </p:cNvPr>
          <p:cNvSpPr txBox="1"/>
          <p:nvPr/>
        </p:nvSpPr>
        <p:spPr>
          <a:xfrm>
            <a:off x="2234064" y="4150479"/>
            <a:ext cx="1438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69" name="Graphic 60">
            <a:extLst>
              <a:ext uri="{FF2B5EF4-FFF2-40B4-BE49-F238E27FC236}">
                <a16:creationId xmlns:a16="http://schemas.microsoft.com/office/drawing/2014/main" id="{33C8B872-0FC8-4332-9FB8-AF3E8D26A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199" y="381226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16">
            <a:extLst>
              <a:ext uri="{FF2B5EF4-FFF2-40B4-BE49-F238E27FC236}">
                <a16:creationId xmlns:a16="http://schemas.microsoft.com/office/drawing/2014/main" id="{11761B87-9E10-EA87-82B9-D0F31D60F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8009" y="4267187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Consul client</a:t>
            </a:r>
          </a:p>
        </p:txBody>
      </p:sp>
      <p:pic>
        <p:nvPicPr>
          <p:cNvPr id="71" name="Graphic 60">
            <a:extLst>
              <a:ext uri="{FF2B5EF4-FFF2-40B4-BE49-F238E27FC236}">
                <a16:creationId xmlns:a16="http://schemas.microsoft.com/office/drawing/2014/main" id="{689F6D26-21E4-DD64-3FEB-8810FC39A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581" y="382319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16">
            <a:extLst>
              <a:ext uri="{FF2B5EF4-FFF2-40B4-BE49-F238E27FC236}">
                <a16:creationId xmlns:a16="http://schemas.microsoft.com/office/drawing/2014/main" id="{2252C87A-E386-3CDB-F5B1-FF706C85A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7391" y="4278114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Consul client</a:t>
            </a:r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0CD172F2-737C-94A2-BDB8-7AAE7275EC6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273666" y="4915640"/>
            <a:ext cx="381000" cy="381000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86ABBFA3-8EBD-225C-F6C3-FC275BA611F7}"/>
              </a:ext>
            </a:extLst>
          </p:cNvPr>
          <p:cNvSpPr txBox="1"/>
          <p:nvPr/>
        </p:nvSpPr>
        <p:spPr>
          <a:xfrm>
            <a:off x="2233056" y="5312347"/>
            <a:ext cx="114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77" name="TextBox 21">
            <a:extLst>
              <a:ext uri="{FF2B5EF4-FFF2-40B4-BE49-F238E27FC236}">
                <a16:creationId xmlns:a16="http://schemas.microsoft.com/office/drawing/2014/main" id="{7D040166-9DF1-04B5-B655-EF1263860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69914" y="2839755"/>
            <a:ext cx="18098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Classic Load Balancer</a:t>
            </a:r>
          </a:p>
        </p:txBody>
      </p:sp>
      <p:pic>
        <p:nvPicPr>
          <p:cNvPr id="78" name="Graphic 18">
            <a:extLst>
              <a:ext uri="{FF2B5EF4-FFF2-40B4-BE49-F238E27FC236}">
                <a16:creationId xmlns:a16="http://schemas.microsoft.com/office/drawing/2014/main" id="{DF4E4D57-C5C0-5C2D-08CD-7F780EEC9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9460" y="2288457"/>
            <a:ext cx="539718" cy="539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8812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71</Words>
  <Application>Microsoft Macintosh PowerPoint</Application>
  <PresentationFormat>Widescreen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Welly Siauw</dc:creator>
  <cp:lastModifiedBy>Welly Siauw</cp:lastModifiedBy>
  <cp:revision>11</cp:revision>
  <dcterms:created xsi:type="dcterms:W3CDTF">2022-08-17T21:12:19Z</dcterms:created>
  <dcterms:modified xsi:type="dcterms:W3CDTF">2022-08-17T23:49:37Z</dcterms:modified>
</cp:coreProperties>
</file>