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533438" cy="832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8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361904"/>
            <a:ext cx="10150079" cy="2897176"/>
          </a:xfrm>
        </p:spPr>
        <p:txBody>
          <a:bodyPr anchor="b"/>
          <a:lstStyle>
            <a:lvl1pPr algn="ctr">
              <a:defRPr sz="6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370806"/>
            <a:ext cx="10150079" cy="2009145"/>
          </a:xfrm>
        </p:spPr>
        <p:txBody>
          <a:bodyPr/>
          <a:lstStyle>
            <a:lvl1pPr marL="0" indent="0" algn="ctr">
              <a:buNone/>
              <a:defRPr sz="2664"/>
            </a:lvl1pPr>
            <a:lvl2pPr marL="507492" indent="0" algn="ctr">
              <a:buNone/>
              <a:defRPr sz="2220"/>
            </a:lvl2pPr>
            <a:lvl3pPr marL="1014984" indent="0" algn="ctr">
              <a:buNone/>
              <a:defRPr sz="1998"/>
            </a:lvl3pPr>
            <a:lvl4pPr marL="1522476" indent="0" algn="ctr">
              <a:buNone/>
              <a:defRPr sz="1776"/>
            </a:lvl4pPr>
            <a:lvl5pPr marL="2029968" indent="0" algn="ctr">
              <a:buNone/>
              <a:defRPr sz="1776"/>
            </a:lvl5pPr>
            <a:lvl6pPr marL="2537460" indent="0" algn="ctr">
              <a:buNone/>
              <a:defRPr sz="1776"/>
            </a:lvl6pPr>
            <a:lvl7pPr marL="3044952" indent="0" algn="ctr">
              <a:buNone/>
              <a:defRPr sz="1776"/>
            </a:lvl7pPr>
            <a:lvl8pPr marL="3552444" indent="0" algn="ctr">
              <a:buNone/>
              <a:defRPr sz="1776"/>
            </a:lvl8pPr>
            <a:lvl9pPr marL="4059936" indent="0" algn="ctr">
              <a:buNone/>
              <a:defRPr sz="17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9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443052"/>
            <a:ext cx="2918148" cy="7052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443052"/>
            <a:ext cx="8585275" cy="7052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2074641"/>
            <a:ext cx="11672590" cy="3461585"/>
          </a:xfrm>
        </p:spPr>
        <p:txBody>
          <a:bodyPr anchor="b"/>
          <a:lstStyle>
            <a:lvl1pPr>
              <a:defRPr sz="6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5568974"/>
            <a:ext cx="11672590" cy="1820366"/>
          </a:xfrm>
        </p:spPr>
        <p:txBody>
          <a:bodyPr/>
          <a:lstStyle>
            <a:lvl1pPr marL="0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1pPr>
            <a:lvl2pPr marL="507492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2pPr>
            <a:lvl3pPr marL="1014984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3pPr>
            <a:lvl4pPr marL="1522476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4pPr>
            <a:lvl5pPr marL="2029968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5pPr>
            <a:lvl6pPr marL="2537460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6pPr>
            <a:lvl7pPr marL="3044952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7pPr>
            <a:lvl8pPr marL="355244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8pPr>
            <a:lvl9pPr marL="4059936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2215261"/>
            <a:ext cx="5751711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2215261"/>
            <a:ext cx="5751711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443053"/>
            <a:ext cx="11672590" cy="1608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2039967"/>
            <a:ext cx="5725278" cy="999756"/>
          </a:xfrm>
        </p:spPr>
        <p:txBody>
          <a:bodyPr anchor="b"/>
          <a:lstStyle>
            <a:lvl1pPr marL="0" indent="0">
              <a:buNone/>
              <a:defRPr sz="2664" b="1"/>
            </a:lvl1pPr>
            <a:lvl2pPr marL="507492" indent="0">
              <a:buNone/>
              <a:defRPr sz="2220" b="1"/>
            </a:lvl2pPr>
            <a:lvl3pPr marL="1014984" indent="0">
              <a:buNone/>
              <a:defRPr sz="1998" b="1"/>
            </a:lvl3pPr>
            <a:lvl4pPr marL="1522476" indent="0">
              <a:buNone/>
              <a:defRPr sz="1776" b="1"/>
            </a:lvl4pPr>
            <a:lvl5pPr marL="2029968" indent="0">
              <a:buNone/>
              <a:defRPr sz="1776" b="1"/>
            </a:lvl5pPr>
            <a:lvl6pPr marL="2537460" indent="0">
              <a:buNone/>
              <a:defRPr sz="1776" b="1"/>
            </a:lvl6pPr>
            <a:lvl7pPr marL="3044952" indent="0">
              <a:buNone/>
              <a:defRPr sz="1776" b="1"/>
            </a:lvl7pPr>
            <a:lvl8pPr marL="3552444" indent="0">
              <a:buNone/>
              <a:defRPr sz="1776" b="1"/>
            </a:lvl8pPr>
            <a:lvl9pPr marL="4059936" indent="0">
              <a:buNone/>
              <a:defRPr sz="17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3039723"/>
            <a:ext cx="5725278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2039967"/>
            <a:ext cx="5753474" cy="999756"/>
          </a:xfrm>
        </p:spPr>
        <p:txBody>
          <a:bodyPr anchor="b"/>
          <a:lstStyle>
            <a:lvl1pPr marL="0" indent="0">
              <a:buNone/>
              <a:defRPr sz="2664" b="1"/>
            </a:lvl1pPr>
            <a:lvl2pPr marL="507492" indent="0">
              <a:buNone/>
              <a:defRPr sz="2220" b="1"/>
            </a:lvl2pPr>
            <a:lvl3pPr marL="1014984" indent="0">
              <a:buNone/>
              <a:defRPr sz="1998" b="1"/>
            </a:lvl3pPr>
            <a:lvl4pPr marL="1522476" indent="0">
              <a:buNone/>
              <a:defRPr sz="1776" b="1"/>
            </a:lvl4pPr>
            <a:lvl5pPr marL="2029968" indent="0">
              <a:buNone/>
              <a:defRPr sz="1776" b="1"/>
            </a:lvl5pPr>
            <a:lvl6pPr marL="2537460" indent="0">
              <a:buNone/>
              <a:defRPr sz="1776" b="1"/>
            </a:lvl6pPr>
            <a:lvl7pPr marL="3044952" indent="0">
              <a:buNone/>
              <a:defRPr sz="1776" b="1"/>
            </a:lvl7pPr>
            <a:lvl8pPr marL="3552444" indent="0">
              <a:buNone/>
              <a:defRPr sz="1776" b="1"/>
            </a:lvl8pPr>
            <a:lvl9pPr marL="4059936" indent="0">
              <a:buNone/>
              <a:defRPr sz="17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3039723"/>
            <a:ext cx="5753474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554778"/>
            <a:ext cx="4364886" cy="1941724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1198168"/>
            <a:ext cx="6851303" cy="5913783"/>
          </a:xfrm>
        </p:spPr>
        <p:txBody>
          <a:bodyPr/>
          <a:lstStyle>
            <a:lvl1pPr>
              <a:defRPr sz="3552"/>
            </a:lvl1pPr>
            <a:lvl2pPr>
              <a:defRPr sz="3108"/>
            </a:lvl2pPr>
            <a:lvl3pPr>
              <a:defRPr sz="2664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2496502"/>
            <a:ext cx="4364886" cy="4625080"/>
          </a:xfrm>
        </p:spPr>
        <p:txBody>
          <a:bodyPr/>
          <a:lstStyle>
            <a:lvl1pPr marL="0" indent="0">
              <a:buNone/>
              <a:defRPr sz="1776"/>
            </a:lvl1pPr>
            <a:lvl2pPr marL="507492" indent="0">
              <a:buNone/>
              <a:defRPr sz="1554"/>
            </a:lvl2pPr>
            <a:lvl3pPr marL="1014984" indent="0">
              <a:buNone/>
              <a:defRPr sz="1332"/>
            </a:lvl3pPr>
            <a:lvl4pPr marL="1522476" indent="0">
              <a:buNone/>
              <a:defRPr sz="1110"/>
            </a:lvl4pPr>
            <a:lvl5pPr marL="2029968" indent="0">
              <a:buNone/>
              <a:defRPr sz="1110"/>
            </a:lvl5pPr>
            <a:lvl6pPr marL="2537460" indent="0">
              <a:buNone/>
              <a:defRPr sz="1110"/>
            </a:lvl6pPr>
            <a:lvl7pPr marL="3044952" indent="0">
              <a:buNone/>
              <a:defRPr sz="1110"/>
            </a:lvl7pPr>
            <a:lvl8pPr marL="3552444" indent="0">
              <a:buNone/>
              <a:defRPr sz="1110"/>
            </a:lvl8pPr>
            <a:lvl9pPr marL="4059936" indent="0">
              <a:buNone/>
              <a:defRPr sz="11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554778"/>
            <a:ext cx="4364886" cy="1941724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1198168"/>
            <a:ext cx="6851303" cy="5913783"/>
          </a:xfrm>
        </p:spPr>
        <p:txBody>
          <a:bodyPr anchor="t"/>
          <a:lstStyle>
            <a:lvl1pPr marL="0" indent="0">
              <a:buNone/>
              <a:defRPr sz="3552"/>
            </a:lvl1pPr>
            <a:lvl2pPr marL="507492" indent="0">
              <a:buNone/>
              <a:defRPr sz="3108"/>
            </a:lvl2pPr>
            <a:lvl3pPr marL="1014984" indent="0">
              <a:buNone/>
              <a:defRPr sz="2664"/>
            </a:lvl3pPr>
            <a:lvl4pPr marL="1522476" indent="0">
              <a:buNone/>
              <a:defRPr sz="2220"/>
            </a:lvl4pPr>
            <a:lvl5pPr marL="2029968" indent="0">
              <a:buNone/>
              <a:defRPr sz="2220"/>
            </a:lvl5pPr>
            <a:lvl6pPr marL="2537460" indent="0">
              <a:buNone/>
              <a:defRPr sz="2220"/>
            </a:lvl6pPr>
            <a:lvl7pPr marL="3044952" indent="0">
              <a:buNone/>
              <a:defRPr sz="2220"/>
            </a:lvl7pPr>
            <a:lvl8pPr marL="3552444" indent="0">
              <a:buNone/>
              <a:defRPr sz="2220"/>
            </a:lvl8pPr>
            <a:lvl9pPr marL="4059936" indent="0">
              <a:buNone/>
              <a:defRPr sz="2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2496502"/>
            <a:ext cx="4364886" cy="4625080"/>
          </a:xfrm>
        </p:spPr>
        <p:txBody>
          <a:bodyPr/>
          <a:lstStyle>
            <a:lvl1pPr marL="0" indent="0">
              <a:buNone/>
              <a:defRPr sz="1776"/>
            </a:lvl1pPr>
            <a:lvl2pPr marL="507492" indent="0">
              <a:buNone/>
              <a:defRPr sz="1554"/>
            </a:lvl2pPr>
            <a:lvl3pPr marL="1014984" indent="0">
              <a:buNone/>
              <a:defRPr sz="1332"/>
            </a:lvl3pPr>
            <a:lvl4pPr marL="1522476" indent="0">
              <a:buNone/>
              <a:defRPr sz="1110"/>
            </a:lvl4pPr>
            <a:lvl5pPr marL="2029968" indent="0">
              <a:buNone/>
              <a:defRPr sz="1110"/>
            </a:lvl5pPr>
            <a:lvl6pPr marL="2537460" indent="0">
              <a:buNone/>
              <a:defRPr sz="1110"/>
            </a:lvl6pPr>
            <a:lvl7pPr marL="3044952" indent="0">
              <a:buNone/>
              <a:defRPr sz="1110"/>
            </a:lvl7pPr>
            <a:lvl8pPr marL="3552444" indent="0">
              <a:buNone/>
              <a:defRPr sz="1110"/>
            </a:lvl8pPr>
            <a:lvl9pPr marL="4059936" indent="0">
              <a:buNone/>
              <a:defRPr sz="11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443053"/>
            <a:ext cx="11672590" cy="160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2215261"/>
            <a:ext cx="11672590" cy="528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7712961"/>
            <a:ext cx="3045024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A109-7363-964E-AC6C-E173476861A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7712961"/>
            <a:ext cx="4567535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7712961"/>
            <a:ext cx="3045024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14984" rtl="0" eaLnBrk="1" latinLnBrk="0" hangingPunct="1">
        <a:lnSpc>
          <a:spcPct val="90000"/>
        </a:lnSpc>
        <a:spcBef>
          <a:spcPct val="0"/>
        </a:spcBef>
        <a:buNone/>
        <a:defRPr sz="4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746" indent="-253746" algn="l" defTabSz="1014984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108" kern="1200">
          <a:solidFill>
            <a:schemeClr val="tx1"/>
          </a:solidFill>
          <a:latin typeface="+mn-lt"/>
          <a:ea typeface="+mn-ea"/>
          <a:cs typeface="+mn-cs"/>
        </a:defRPr>
      </a:lvl1pPr>
      <a:lvl2pPr marL="761238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2pPr>
      <a:lvl3pPr marL="1268730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776222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283714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791206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3298698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806190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4313682" indent="-253746" algn="l" defTabSz="1014984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1pPr>
      <a:lvl2pPr marL="507492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22476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29968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37460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3044952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552444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4059936" algn="l" defTabSz="1014984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D5389-8712-6C2B-0C61-62B563255BCA}"/>
              </a:ext>
            </a:extLst>
          </p:cNvPr>
          <p:cNvSpPr/>
          <p:nvPr/>
        </p:nvSpPr>
        <p:spPr>
          <a:xfrm>
            <a:off x="701543" y="772936"/>
            <a:ext cx="12039763" cy="6913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698066-80DF-7CC5-75C4-6BB45A2FB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1542" y="772933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2B4E3-A6B8-2260-AA24-A8A596D79460}"/>
              </a:ext>
            </a:extLst>
          </p:cNvPr>
          <p:cNvSpPr/>
          <p:nvPr/>
        </p:nvSpPr>
        <p:spPr>
          <a:xfrm>
            <a:off x="1082542" y="1187450"/>
            <a:ext cx="9776702" cy="61849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493F89-944A-23D8-C9D9-9BBD83A4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542" y="1187447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B0A7C1-D041-2FAA-FE38-78AF1754157E}"/>
              </a:ext>
            </a:extLst>
          </p:cNvPr>
          <p:cNvSpPr/>
          <p:nvPr/>
        </p:nvSpPr>
        <p:spPr>
          <a:xfrm>
            <a:off x="2674197" y="875677"/>
            <a:ext cx="2578797" cy="66730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BC828-1942-1A9B-712D-27911FF4A9AD}"/>
              </a:ext>
            </a:extLst>
          </p:cNvPr>
          <p:cNvSpPr/>
          <p:nvPr/>
        </p:nvSpPr>
        <p:spPr>
          <a:xfrm>
            <a:off x="2777990" y="1324387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7A79AE4-B4E7-01A5-BCB1-4D6FF18EF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8625" y="132597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550019-35E7-FFDB-2B14-6339A53469B9}"/>
              </a:ext>
            </a:extLst>
          </p:cNvPr>
          <p:cNvSpPr/>
          <p:nvPr/>
        </p:nvSpPr>
        <p:spPr>
          <a:xfrm>
            <a:off x="2777990" y="3934025"/>
            <a:ext cx="2372262" cy="33049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59E503-0DE3-15F4-00CF-EE23F08AE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2752" y="3935612"/>
            <a:ext cx="381000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2ADCEC-0E16-22E0-F9B6-085EB26DFB92}"/>
              </a:ext>
            </a:extLst>
          </p:cNvPr>
          <p:cNvSpPr/>
          <p:nvPr/>
        </p:nvSpPr>
        <p:spPr>
          <a:xfrm>
            <a:off x="5405507" y="880814"/>
            <a:ext cx="2578797" cy="66679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011CF-1D2F-3067-D963-12E3D84F9E22}"/>
              </a:ext>
            </a:extLst>
          </p:cNvPr>
          <p:cNvSpPr/>
          <p:nvPr/>
        </p:nvSpPr>
        <p:spPr>
          <a:xfrm>
            <a:off x="5509300" y="1329524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FE0293E-53B7-FE08-FCC5-B2970748C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9935" y="1331113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24C670-5098-2434-AFCA-882A8945E550}"/>
              </a:ext>
            </a:extLst>
          </p:cNvPr>
          <p:cNvSpPr/>
          <p:nvPr/>
        </p:nvSpPr>
        <p:spPr>
          <a:xfrm>
            <a:off x="5509300" y="3939162"/>
            <a:ext cx="2372262" cy="32998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AE18831-509B-AF1A-43BC-2F621905E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4062" y="3940749"/>
            <a:ext cx="381000" cy="381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9BEBABC-B43F-BCF8-55B9-F7F86559F512}"/>
              </a:ext>
            </a:extLst>
          </p:cNvPr>
          <p:cNvSpPr/>
          <p:nvPr/>
        </p:nvSpPr>
        <p:spPr>
          <a:xfrm>
            <a:off x="8147085" y="875677"/>
            <a:ext cx="2578797" cy="66730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76ED0A-9E68-DCA7-A1CA-BDB1C9097A4D}"/>
              </a:ext>
            </a:extLst>
          </p:cNvPr>
          <p:cNvSpPr/>
          <p:nvPr/>
        </p:nvSpPr>
        <p:spPr>
          <a:xfrm>
            <a:off x="8250878" y="1324387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75777A7-AFE4-3E55-ABF2-A131BC71E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1513" y="1325976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5188C19-70E5-0FA9-2B00-C4126B2A1A10}"/>
              </a:ext>
            </a:extLst>
          </p:cNvPr>
          <p:cNvSpPr/>
          <p:nvPr/>
        </p:nvSpPr>
        <p:spPr>
          <a:xfrm>
            <a:off x="8250878" y="3934025"/>
            <a:ext cx="2372262" cy="33049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889E992-8B9E-FE5C-67B6-C7D156EA7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5640" y="3935612"/>
            <a:ext cx="381000" cy="381000"/>
          </a:xfrm>
          <a:prstGeom prst="rect">
            <a:avLst/>
          </a:prstGeom>
        </p:spPr>
      </p:pic>
      <p:sp>
        <p:nvSpPr>
          <p:cNvPr id="32" name="TextBox 12">
            <a:extLst>
              <a:ext uri="{FF2B5EF4-FFF2-40B4-BE49-F238E27FC236}">
                <a16:creationId xmlns:a16="http://schemas.microsoft.com/office/drawing/2014/main" id="{C4FB615E-D835-3EBD-F0A7-6A53F848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702" y="2530696"/>
            <a:ext cx="1403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33" name="Graphic 10">
            <a:extLst>
              <a:ext uri="{FF2B5EF4-FFF2-40B4-BE49-F238E27FC236}">
                <a16:creationId xmlns:a16="http://schemas.microsoft.com/office/drawing/2014/main" id="{7FCB5CAF-5850-BCE7-252F-B294E4CF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07" y="2073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D3DC761A-AD39-3D13-5840-BAC2701E7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32" y="6117816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8">
            <a:extLst>
              <a:ext uri="{FF2B5EF4-FFF2-40B4-BE49-F238E27FC236}">
                <a16:creationId xmlns:a16="http://schemas.microsoft.com/office/drawing/2014/main" id="{1CFFF32D-1904-67FC-0B09-13AD5C30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38" y="5643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9">
            <a:extLst>
              <a:ext uri="{FF2B5EF4-FFF2-40B4-BE49-F238E27FC236}">
                <a16:creationId xmlns:a16="http://schemas.microsoft.com/office/drawing/2014/main" id="{CB578AFB-A777-5DD8-B815-8022C4C0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23" y="37445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6">
            <a:extLst>
              <a:ext uri="{FF2B5EF4-FFF2-40B4-BE49-F238E27FC236}">
                <a16:creationId xmlns:a16="http://schemas.microsoft.com/office/drawing/2014/main" id="{2FF3E31D-5EC9-DEB2-B184-6BB4CB83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98" y="431604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 SSL certificate</a:t>
            </a:r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081C2700-9223-3D60-6D13-3D60E51F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212" y="2192356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EF265B18-F7AB-5FAE-AB38-81B06305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95" y="17484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31605AD7-CE50-F88F-F5AD-9DD2EDB7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651" y="219855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469A4AD9-2DEC-8A34-E73A-A8AE6043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05" y="1718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13422E96-8A49-8BD7-C20B-2E00F4F2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021" y="222984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4D2F8480-90EC-7A54-1064-E18F876D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883" y="17434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EDD9667-2D27-8EE2-0CAA-E6A793F5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62" y="2761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701C1566-292C-CB67-665D-52BBED49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863" y="321774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6DEEA06E-6374-B416-F58B-D058526E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62" y="46199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87CF5D04-961D-0894-92BE-173AA583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863" y="50936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client</a:t>
            </a:r>
          </a:p>
        </p:txBody>
      </p:sp>
      <p:pic>
        <p:nvPicPr>
          <p:cNvPr id="56" name="Graphic 60">
            <a:extLst>
              <a:ext uri="{FF2B5EF4-FFF2-40B4-BE49-F238E27FC236}">
                <a16:creationId xmlns:a16="http://schemas.microsoft.com/office/drawing/2014/main" id="{A7864241-9A37-0B34-E0A1-059B8E05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22" y="62460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6FB43A81-C952-F379-6830-8EF0BA2C7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008" y="675719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server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FEAB9BAB-9475-E745-D308-41AF6E55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04" y="62491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1DE36C70-9EAC-7C35-8DBD-F8F92AB2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131" y="675853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server</a:t>
            </a: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7188D541-2C99-BACD-0BDF-1EE6D135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56" y="62491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EB635B00-52F2-7C53-C32A-F6468988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078" y="677361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server</a:t>
            </a:r>
          </a:p>
        </p:txBody>
      </p:sp>
      <p:pic>
        <p:nvPicPr>
          <p:cNvPr id="65" name="Graphic 17">
            <a:extLst>
              <a:ext uri="{FF2B5EF4-FFF2-40B4-BE49-F238E27FC236}">
                <a16:creationId xmlns:a16="http://schemas.microsoft.com/office/drawing/2014/main" id="{2A7B01D3-850F-1F25-895F-E0EE537A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71" y="18203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515E0E15-8FA5-AFC1-B0CF-C8717E806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395" y="2716280"/>
            <a:ext cx="1862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(storing recovery keys)</a:t>
            </a: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8502FD2E-22C0-59CC-FBF3-8EEFEED2D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0389" y="4164174"/>
            <a:ext cx="1685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 Key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(Vault Auto-unseal)</a:t>
            </a:r>
          </a:p>
        </p:txBody>
      </p:sp>
      <p:pic>
        <p:nvPicPr>
          <p:cNvPr id="68" name="Graphic 33">
            <a:extLst>
              <a:ext uri="{FF2B5EF4-FFF2-40B4-BE49-F238E27FC236}">
                <a16:creationId xmlns:a16="http://schemas.microsoft.com/office/drawing/2014/main" id="{D9776889-6826-E2CC-BD88-D5827B07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58" y="3622866"/>
            <a:ext cx="591583" cy="59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25F16DF-87B8-4091-B267-5CB5FC6715E3}"/>
              </a:ext>
            </a:extLst>
          </p:cNvPr>
          <p:cNvSpPr/>
          <p:nvPr/>
        </p:nvSpPr>
        <p:spPr>
          <a:xfrm>
            <a:off x="3088531" y="2582315"/>
            <a:ext cx="7247571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0C10467-07D5-48D1-B403-279AB035EF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75905" y="2590893"/>
            <a:ext cx="451328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BBAC3A2-256A-4E24-B922-0BF92161F6D0}"/>
              </a:ext>
            </a:extLst>
          </p:cNvPr>
          <p:cNvSpPr/>
          <p:nvPr/>
        </p:nvSpPr>
        <p:spPr>
          <a:xfrm>
            <a:off x="3088531" y="4441696"/>
            <a:ext cx="7247571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A58CA93A-A2F1-43D0-8A0F-D92C50F1D9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75905" y="4450274"/>
            <a:ext cx="451328" cy="381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F182CAC-B08C-41EE-82AB-19E6A2D92C15}"/>
              </a:ext>
            </a:extLst>
          </p:cNvPr>
          <p:cNvSpPr/>
          <p:nvPr/>
        </p:nvSpPr>
        <p:spPr>
          <a:xfrm>
            <a:off x="3076254" y="5546574"/>
            <a:ext cx="7247571" cy="158765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835C96BD-E45E-4A15-BB64-F17EF67F13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63628" y="5555152"/>
            <a:ext cx="45132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73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Welly Siauw</dc:creator>
  <cp:lastModifiedBy>O'Neal, Anna</cp:lastModifiedBy>
  <cp:revision>10</cp:revision>
  <dcterms:created xsi:type="dcterms:W3CDTF">2022-08-17T21:12:19Z</dcterms:created>
  <dcterms:modified xsi:type="dcterms:W3CDTF">2022-08-26T17:49:34Z</dcterms:modified>
</cp:coreProperties>
</file>